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5" r:id="rId5"/>
    <p:sldMasterId id="2147483686" r:id="rId6"/>
    <p:sldMasterId id="2147483687" r:id="rId7"/>
    <p:sldMasterId id="2147483688" r:id="rId8"/>
    <p:sldMasterId id="214748368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Lst>
  <p:sldSz cy="5143500" cx="9144000"/>
  <p:notesSz cx="6858000" cy="93138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3DEC92-C2EE-4844-A464-5E81977509AF}">
  <a:tblStyle styleId="{ED3DEC92-C2EE-4844-A464-5E81977509A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F1F32A9-092D-43F6-9B87-7EDE2D58B72E}"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693"/>
          </a:xfrm>
          <a:prstGeom prst="rect">
            <a:avLst/>
          </a:prstGeom>
          <a:noFill/>
          <a:ln>
            <a:noFill/>
          </a:ln>
        </p:spPr>
        <p:txBody>
          <a:bodyPr anchorCtr="0" anchor="t"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65693"/>
          </a:xfrm>
          <a:prstGeom prst="rect">
            <a:avLst/>
          </a:prstGeom>
          <a:noFill/>
          <a:ln>
            <a:noFill/>
          </a:ln>
        </p:spPr>
        <p:txBody>
          <a:bodyPr anchorCtr="0" anchor="t" bIns="45650" lIns="91325" spcFirstLastPara="1" rIns="91325" wrap="square" tIns="45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5693"/>
          </a:xfrm>
          <a:prstGeom prst="rect">
            <a:avLst/>
          </a:prstGeom>
          <a:noFill/>
          <a:ln>
            <a:noFill/>
          </a:ln>
        </p:spPr>
        <p:txBody>
          <a:bodyPr anchorCtr="0" anchor="b" bIns="45650" lIns="91325" spcFirstLastPara="1" rIns="91325" wrap="square" tIns="45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7f77cd2957_0_62: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180" name="Google Shape;180;g27f77cd2957_0_62: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b81b707456_0_13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b81b707456_0_13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70" name="Google Shape;270;g2b81b707456_0_13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b81b707456_0_14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b81b707456_0_14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81" name="Google Shape;281;g2b81b707456_0_14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c042dc722a_0_20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8" name="Google Shape;288;g1c042dc722a_0_20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rPr b="1" lang="en-US"/>
              <a:t>Session Title</a:t>
            </a:r>
            <a:r>
              <a:rPr lang="en-US"/>
              <a:t>: Project Based Learning (PBL) for Equity in CS classes</a:t>
            </a:r>
            <a:endParaRPr/>
          </a:p>
          <a:p>
            <a:pPr indent="0" lvl="0" marL="0" rtl="0" algn="l">
              <a:lnSpc>
                <a:spcPct val="100000"/>
              </a:lnSpc>
              <a:spcBef>
                <a:spcPts val="360"/>
              </a:spcBef>
              <a:spcAft>
                <a:spcPts val="0"/>
              </a:spcAft>
              <a:buSzPts val="1400"/>
              <a:buNone/>
            </a:pPr>
            <a:r>
              <a:rPr b="1" lang="en-US"/>
              <a:t>Session Description</a:t>
            </a:r>
            <a:r>
              <a:rPr lang="en-US"/>
              <a:t>: If you are teaching a survey course like Computer Science Principles, or a code intensive course like AP CS A, PBL can serve as a powerful tool to increase student interest and engagement. Learn about research that connects PBL to improved student outcomes, especially for girls and underrepresented minorities. Discover available PBL resources and understand PBL lesson components, so you can build your own.</a:t>
            </a:r>
            <a:endParaRPr/>
          </a:p>
        </p:txBody>
      </p:sp>
      <p:sp>
        <p:nvSpPr>
          <p:cNvPr id="289" name="Google Shape;289;g1c042dc722a_0_20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7f77cd2957_0_12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7f77cd2957_0_12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96" name="Google Shape;296;g27f77cd2957_0_12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b81b707456_0_9: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g2b81b707456_0_9: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400"/>
              <a:buNone/>
            </a:pPr>
            <a:r>
              <a:t/>
            </a:r>
            <a:endParaRPr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b81b707456_0_21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b81b707456_0_21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11" name="Google Shape;311;g2b81b707456_0_21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b81b707456_0_1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b81b707456_0_1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1" name="Google Shape;321;g2b81b707456_0_1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81b707456_0_20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b81b707456_0_208: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29" name="Google Shape;329;g2b81b707456_0_208: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b81b707456_0_30:notes"/>
          <p:cNvSpPr txBox="1"/>
          <p:nvPr>
            <p:ph idx="1" type="body"/>
          </p:nvPr>
        </p:nvSpPr>
        <p:spPr>
          <a:xfrm>
            <a:off x="913805" y="4424386"/>
            <a:ext cx="5030400" cy="4190400"/>
          </a:xfrm>
          <a:prstGeom prst="rect">
            <a:avLst/>
          </a:prstGeom>
          <a:noFill/>
          <a:ln>
            <a:noFill/>
          </a:ln>
        </p:spPr>
        <p:txBody>
          <a:bodyPr anchorCtr="0" anchor="t" bIns="86700" lIns="86700" spcFirstLastPara="1" rIns="86700" wrap="square" tIns="86700">
            <a:noAutofit/>
          </a:bodyPr>
          <a:lstStyle/>
          <a:p>
            <a:pPr indent="0" lvl="0" marL="0" rtl="0" algn="l">
              <a:lnSpc>
                <a:spcPct val="100000"/>
              </a:lnSpc>
              <a:spcBef>
                <a:spcPts val="360"/>
              </a:spcBef>
              <a:spcAft>
                <a:spcPts val="0"/>
              </a:spcAft>
              <a:buSzPts val="1400"/>
              <a:buNone/>
            </a:pPr>
            <a:r>
              <a:t/>
            </a:r>
            <a:endParaRPr/>
          </a:p>
        </p:txBody>
      </p:sp>
      <p:sp>
        <p:nvSpPr>
          <p:cNvPr id="335" name="Google Shape;335;g2b81b707456_0_30: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81b707456_0_22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81b707456_0_22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43" name="Google Shape;343;g2b81b707456_0_22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notes"/>
          <p:cNvSpPr/>
          <p:nvPr>
            <p:ph idx="2" type="sldImg"/>
          </p:nvPr>
        </p:nvSpPr>
        <p:spPr>
          <a:xfrm>
            <a:off x="327025" y="700088"/>
            <a:ext cx="6203950" cy="34909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3" name="Google Shape;203;p1:notes"/>
          <p:cNvSpPr txBox="1"/>
          <p:nvPr>
            <p:ph idx="1" type="body"/>
          </p:nvPr>
        </p:nvSpPr>
        <p:spPr>
          <a:xfrm>
            <a:off x="685800" y="4424085"/>
            <a:ext cx="5486400" cy="4191238"/>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rPr lang="en-US"/>
              <a:t>need clicker checks</a:t>
            </a:r>
            <a:endParaRPr/>
          </a:p>
        </p:txBody>
      </p:sp>
      <p:sp>
        <p:nvSpPr>
          <p:cNvPr id="204" name="Google Shape;204;p1:notes"/>
          <p:cNvSpPr txBox="1"/>
          <p:nvPr>
            <p:ph idx="12" type="sldNum"/>
          </p:nvPr>
        </p:nvSpPr>
        <p:spPr>
          <a:xfrm>
            <a:off x="3884613" y="8846554"/>
            <a:ext cx="2971800" cy="465693"/>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81b707456_0_22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81b707456_0_22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0" name="Google Shape;350;g2b81b707456_0_22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7f7bee1fa9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7f7bee1fa9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57" name="Google Shape;357;g27f7bee1fa9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c042dc722a_0_84: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3" name="Google Shape;363;g1c042dc722a_0_84: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t/>
            </a:r>
            <a:endParaRPr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c042dc722a_0_91: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2" name="Google Shape;372;g1c042dc722a_0_91: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sz="1300"/>
              <a:t>Note that == tests equality, not = .  The = is used for the assignment operator!</a:t>
            </a:r>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b81b707456_0_38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b81b707456_0_38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382" name="Google Shape;382;g2b81b707456_0_38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c042dc722a_0_98: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g1c042dc722a_0_98: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sz="1300"/>
              <a:t>Note that == tests equality, not = .  The = is used for the assignment operator!</a:t>
            </a:r>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c042dc722a_0_348: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8" name="Google Shape;398;g1c042dc722a_0_348: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sz="1300"/>
              <a:t>Note that == tests equality, not = .  The = is used for the assignment operator!</a:t>
            </a:r>
            <a:endParaRPr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053b41d8fd_0_9: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6" name="Google Shape;406;g2053b41d8fd_0_9: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sz="1300"/>
              <a:t>Note that == tests equality, not = .  The = is used for the assignment operator!</a:t>
            </a: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7f7bee1fa9_0_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7f7bee1fa9_0_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33" name="Google Shape;433;g27f7bee1fa9_0_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b81b707456_0_23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b81b707456_0_23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41" name="Google Shape;441;g2b81b707456_0_23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7f7bee1fa9_0_10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7f7bee1fa9_0_10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14" name="Google Shape;214;g27f7bee1fa9_0_10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b9aa27b200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b9aa27b200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49" name="Google Shape;449;g2b9aa27b200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c042dc722a_0_105:notes"/>
          <p:cNvSpPr/>
          <p:nvPr>
            <p:ph idx="2" type="sldImg"/>
          </p:nvPr>
        </p:nvSpPr>
        <p:spPr>
          <a:xfrm>
            <a:off x="428625" y="699155"/>
            <a:ext cx="6000900" cy="3492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5" name="Google Shape;455;g1c042dc722a_0_105:notes"/>
          <p:cNvSpPr txBox="1"/>
          <p:nvPr>
            <p:ph idx="1" type="body"/>
          </p:nvPr>
        </p:nvSpPr>
        <p:spPr>
          <a:xfrm>
            <a:off x="913805" y="4424386"/>
            <a:ext cx="5030400" cy="4190400"/>
          </a:xfrm>
          <a:prstGeom prst="rect">
            <a:avLst/>
          </a:prstGeom>
          <a:noFill/>
          <a:ln>
            <a:noFill/>
          </a:ln>
        </p:spPr>
        <p:txBody>
          <a:bodyPr anchorCtr="0" anchor="t" bIns="45825" lIns="91650" spcFirstLastPara="1" rIns="91650" wrap="square" tIns="45825">
            <a:noAutofit/>
          </a:bodyPr>
          <a:lstStyle/>
          <a:p>
            <a:pPr indent="0" lvl="0" marL="0" rtl="0" algn="l">
              <a:lnSpc>
                <a:spcPct val="100000"/>
              </a:lnSpc>
              <a:spcBef>
                <a:spcPts val="0"/>
              </a:spcBef>
              <a:spcAft>
                <a:spcPts val="0"/>
              </a:spcAft>
              <a:buSzPts val="1700"/>
              <a:buNone/>
            </a:pPr>
            <a:r>
              <a:rPr lang="en-US" sz="1300"/>
              <a:t>Note that == tests equality, not = .  The = is used for the assignment operator!</a:t>
            </a:r>
            <a:endParaRPr sz="13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c042dc722a_0_33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66" name="Google Shape;466;g1c042dc722a_0_33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b81b707456_0_24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73" name="Google Shape;473;g2b81b707456_0_24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b81b707456_0_25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481" name="Google Shape;481;g2b81b707456_0_25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b81b707456_0_26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b81b707456_0_26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91" name="Google Shape;491;g2b81b707456_0_26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b81b707456_0_276: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b81b707456_0_276: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499" name="Google Shape;499;g2b81b707456_0_276: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b81b707456_0_455: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b81b707456_0_455: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07" name="Google Shape;507;g2b81b707456_0_455: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81a6a81533_0_7: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81a6a81533_0_7: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14" name="Google Shape;514;g281a6a81533_0_7: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b81b707456_0_284: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b81b707456_0_284: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22" name="Google Shape;522;g2b81b707456_0_284: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b81b707456_0_392: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g2b81b707456_0_392: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222" name="Google Shape;222;g2b81b707456_0_392: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7f7bee1fa9_0_13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7f7bee1fa9_0_139: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30" name="Google Shape;530;g27f7bee1fa9_0_139: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c042dc722a_0_419: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36" name="Google Shape;536;g1c042dc722a_0_419: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7f7bee1fa9_0_93: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7f7bee1fa9_0_93: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544" name="Google Shape;544;g27f7bee1fa9_0_93: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b81b707456_0_291:notes"/>
          <p:cNvSpPr/>
          <p:nvPr>
            <p:ph idx="2" type="sldImg"/>
          </p:nvPr>
        </p:nvSpPr>
        <p:spPr>
          <a:xfrm>
            <a:off x="3813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b81b707456_0_291: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c3ea7215d3_0_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7" name="Google Shape;557;g1c3ea7215d3_0_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0"/>
              </a:spcBef>
              <a:spcAft>
                <a:spcPts val="0"/>
              </a:spcAft>
              <a:buSzPts val="1400"/>
              <a:buNone/>
            </a:pPr>
            <a:r>
              <a:t/>
            </a:r>
            <a:endParaRPr/>
          </a:p>
        </p:txBody>
      </p:sp>
      <p:sp>
        <p:nvSpPr>
          <p:cNvPr id="558" name="Google Shape;558;g1c3ea7215d3_0_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c042dc722a_0_58: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9" name="Google Shape;579;g1c042dc722a_0_58: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80" name="Google Shape;580;g1c042dc722a_0_58: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c042dc722a_0_7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3" name="Google Shape;593;g1c042dc722a_0_71:notes"/>
          <p:cNvSpPr txBox="1"/>
          <p:nvPr>
            <p:ph idx="1" type="body"/>
          </p:nvPr>
        </p:nvSpPr>
        <p:spPr>
          <a:xfrm>
            <a:off x="685800" y="4424085"/>
            <a:ext cx="5486400" cy="4191300"/>
          </a:xfrm>
          <a:prstGeom prst="rect">
            <a:avLst/>
          </a:prstGeom>
          <a:noFill/>
          <a:ln>
            <a:noFill/>
          </a:ln>
        </p:spPr>
        <p:txBody>
          <a:bodyPr anchorCtr="0" anchor="t" bIns="45650" lIns="91325" spcFirstLastPara="1" rIns="91325" wrap="square" tIns="45650">
            <a:noAutofit/>
          </a:bodyPr>
          <a:lstStyle/>
          <a:p>
            <a:pPr indent="0" lvl="0" marL="0" rtl="0" algn="l">
              <a:lnSpc>
                <a:spcPct val="100000"/>
              </a:lnSpc>
              <a:spcBef>
                <a:spcPts val="360"/>
              </a:spcBef>
              <a:spcAft>
                <a:spcPts val="0"/>
              </a:spcAft>
              <a:buSzPts val="1400"/>
              <a:buNone/>
            </a:pPr>
            <a:r>
              <a:t/>
            </a:r>
            <a:endParaRPr/>
          </a:p>
        </p:txBody>
      </p:sp>
      <p:sp>
        <p:nvSpPr>
          <p:cNvPr id="594" name="Google Shape;594;g1c042dc722a_0_71:notes"/>
          <p:cNvSpPr txBox="1"/>
          <p:nvPr>
            <p:ph idx="12" type="sldNum"/>
          </p:nvPr>
        </p:nvSpPr>
        <p:spPr>
          <a:xfrm>
            <a:off x="3884613" y="8846554"/>
            <a:ext cx="2971800" cy="465600"/>
          </a:xfrm>
          <a:prstGeom prst="rect">
            <a:avLst/>
          </a:prstGeom>
          <a:noFill/>
          <a:ln>
            <a:noFill/>
          </a:ln>
        </p:spPr>
        <p:txBody>
          <a:bodyPr anchorCtr="0" anchor="b" bIns="45650" lIns="91325" spcFirstLastPara="1" rIns="91325" wrap="square" tIns="45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b81b707456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b81b707456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0" name="Google Shape;230;g2b81b707456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aaf4d71b93_0_0: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aaf4d71b93_0_0: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38" name="Google Shape;238;g2aaf4d71b93_0_0: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81b707456_0_338:notes"/>
          <p:cNvSpPr/>
          <p:nvPr>
            <p:ph idx="2" type="sldImg"/>
          </p:nvPr>
        </p:nvSpPr>
        <p:spPr>
          <a:xfrm>
            <a:off x="381000" y="698539"/>
            <a:ext cx="6096000" cy="34926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b81b707456_0_338:notes"/>
          <p:cNvSpPr txBox="1"/>
          <p:nvPr>
            <p:ph idx="1" type="body"/>
          </p:nvPr>
        </p:nvSpPr>
        <p:spPr>
          <a:xfrm>
            <a:off x="685800" y="4424079"/>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47" name="Google Shape;247;g2b81b707456_0_338:notes"/>
          <p:cNvSpPr txBox="1"/>
          <p:nvPr>
            <p:ph idx="12" type="sldNum"/>
          </p:nvPr>
        </p:nvSpPr>
        <p:spPr>
          <a:xfrm>
            <a:off x="3884612" y="8846540"/>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7f7bee1fa9_0_12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7f7bee1fa9_0_12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54" name="Google Shape;254;g27f7bee1fa9_0_12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b81b707456_0_191:notes"/>
          <p:cNvSpPr/>
          <p:nvPr>
            <p:ph idx="2" type="sldImg"/>
          </p:nvPr>
        </p:nvSpPr>
        <p:spPr>
          <a:xfrm>
            <a:off x="327025" y="700088"/>
            <a:ext cx="6204000" cy="34908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b81b707456_0_191:notes"/>
          <p:cNvSpPr txBox="1"/>
          <p:nvPr>
            <p:ph idx="1" type="body"/>
          </p:nvPr>
        </p:nvSpPr>
        <p:spPr>
          <a:xfrm>
            <a:off x="685800" y="4424085"/>
            <a:ext cx="5486400" cy="4191300"/>
          </a:xfrm>
          <a:prstGeom prst="rect">
            <a:avLst/>
          </a:prstGeom>
        </p:spPr>
        <p:txBody>
          <a:bodyPr anchorCtr="0" anchor="t" bIns="45650" lIns="91325" spcFirstLastPara="1" rIns="91325" wrap="square" tIns="45650">
            <a:noAutofit/>
          </a:bodyPr>
          <a:lstStyle/>
          <a:p>
            <a:pPr indent="0" lvl="0" marL="0" rtl="0" algn="l">
              <a:spcBef>
                <a:spcPts val="360"/>
              </a:spcBef>
              <a:spcAft>
                <a:spcPts val="0"/>
              </a:spcAft>
              <a:buNone/>
            </a:pPr>
            <a:r>
              <a:t/>
            </a:r>
            <a:endParaRPr/>
          </a:p>
        </p:txBody>
      </p:sp>
      <p:sp>
        <p:nvSpPr>
          <p:cNvPr id="262" name="Google Shape;262;g2b81b707456_0_191:notes"/>
          <p:cNvSpPr txBox="1"/>
          <p:nvPr>
            <p:ph idx="12" type="sldNum"/>
          </p:nvPr>
        </p:nvSpPr>
        <p:spPr>
          <a:xfrm>
            <a:off x="3884613" y="8846554"/>
            <a:ext cx="2971800" cy="465600"/>
          </a:xfrm>
          <a:prstGeom prst="rect">
            <a:avLst/>
          </a:prstGeom>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6" name="Google Shape;16;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2"/>
          <p:cNvSpPr txBox="1"/>
          <p:nvPr>
            <p:ph type="title"/>
          </p:nvPr>
        </p:nvSpPr>
        <p:spPr>
          <a:xfrm>
            <a:off x="457200" y="531101"/>
            <a:ext cx="8229600" cy="5646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6" name="Google Shape;56;p12"/>
          <p:cNvSpPr txBox="1"/>
          <p:nvPr>
            <p:ph idx="1" type="body"/>
          </p:nvPr>
        </p:nvSpPr>
        <p:spPr>
          <a:xfrm>
            <a:off x="457200" y="1208300"/>
            <a:ext cx="8229600" cy="34782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3"/>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13"/>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14"/>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2" name="Google Shape;62;p14"/>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63" name="Google Shape;63;p14"/>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sp>
        <p:nvSpPr>
          <p:cNvPr id="65" name="Google Shape;65;p15"/>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6" name="Google Shape;66;p15"/>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67" name="Google Shape;67;p15"/>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8" name="Shape 68"/>
        <p:cNvGrpSpPr/>
        <p:nvPr/>
      </p:nvGrpSpPr>
      <p:grpSpPr>
        <a:xfrm>
          <a:off x="0" y="0"/>
          <a:ext cx="0" cy="0"/>
          <a:chOff x="0" y="0"/>
          <a:chExt cx="0" cy="0"/>
        </a:xfrm>
      </p:grpSpPr>
      <p:sp>
        <p:nvSpPr>
          <p:cNvPr id="69" name="Google Shape;69;p16"/>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p16"/>
          <p:cNvSpPr/>
          <p:nvPr>
            <p:ph idx="2" type="pic"/>
          </p:nvPr>
        </p:nvSpPr>
        <p:spPr>
          <a:xfrm>
            <a:off x="1792288" y="685800"/>
            <a:ext cx="5486400" cy="3086100"/>
          </a:xfrm>
          <a:prstGeom prst="rect">
            <a:avLst/>
          </a:prstGeom>
          <a:noFill/>
          <a:ln>
            <a:noFill/>
          </a:ln>
        </p:spPr>
      </p:sp>
      <p:sp>
        <p:nvSpPr>
          <p:cNvPr id="71" name="Google Shape;71;p16"/>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7"/>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4" name="Google Shape;74;p17"/>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5" name="Google Shape;75;p17"/>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19"/>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1" name="Google Shape;81;p19"/>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20"/>
          <p:cNvSpPr txBox="1"/>
          <p:nvPr>
            <p:ph type="title"/>
          </p:nvPr>
        </p:nvSpPr>
        <p:spPr>
          <a:xfrm>
            <a:off x="457200" y="777478"/>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20"/>
          <p:cNvSpPr txBox="1"/>
          <p:nvPr>
            <p:ph idx="1" type="body"/>
          </p:nvPr>
        </p:nvSpPr>
        <p:spPr>
          <a:xfrm>
            <a:off x="457200" y="1771650"/>
            <a:ext cx="8229600" cy="2914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5" name="Shape 85"/>
        <p:cNvGrpSpPr/>
        <p:nvPr/>
      </p:nvGrpSpPr>
      <p:grpSpPr>
        <a:xfrm>
          <a:off x="0" y="0"/>
          <a:ext cx="0" cy="0"/>
          <a:chOff x="0" y="0"/>
          <a:chExt cx="0" cy="0"/>
        </a:xfrm>
      </p:grpSpPr>
      <p:sp>
        <p:nvSpPr>
          <p:cNvPr id="86" name="Google Shape;86;p21"/>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21"/>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22"/>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0" name="Google Shape;90;p22"/>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91" name="Google Shape;91;p22"/>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3F3F3F"/>
              </a:buClr>
              <a:buSzPts val="10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457200" y="1217550"/>
            <a:ext cx="8229600" cy="34689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rgbClr val="3F3F3F"/>
              </a:buClr>
              <a:buSzPts val="1800"/>
              <a:buChar char="•"/>
              <a:defRPr/>
            </a:lvl1pPr>
            <a:lvl2pPr indent="-342900" lvl="1" marL="914400" algn="l">
              <a:lnSpc>
                <a:spcPct val="100000"/>
              </a:lnSpc>
              <a:spcBef>
                <a:spcPts val="360"/>
              </a:spcBef>
              <a:spcAft>
                <a:spcPts val="0"/>
              </a:spcAft>
              <a:buClr>
                <a:srgbClr val="3F3F3F"/>
              </a:buClr>
              <a:buSzPts val="1800"/>
              <a:buChar char="–"/>
              <a:defRPr/>
            </a:lvl2pPr>
            <a:lvl3pPr indent="-342900" lvl="2" marL="1371600" algn="l">
              <a:lnSpc>
                <a:spcPct val="100000"/>
              </a:lnSpc>
              <a:spcBef>
                <a:spcPts val="360"/>
              </a:spcBef>
              <a:spcAft>
                <a:spcPts val="0"/>
              </a:spcAft>
              <a:buClr>
                <a:srgbClr val="3F3F3F"/>
              </a:buClr>
              <a:buSzPts val="1800"/>
              <a:buChar char="•"/>
              <a:defRPr/>
            </a:lvl3pPr>
            <a:lvl4pPr indent="-342900" lvl="3" marL="1828800" algn="l">
              <a:lnSpc>
                <a:spcPct val="100000"/>
              </a:lnSpc>
              <a:spcBef>
                <a:spcPts val="360"/>
              </a:spcBef>
              <a:spcAft>
                <a:spcPts val="0"/>
              </a:spcAft>
              <a:buClr>
                <a:srgbClr val="3F3F3F"/>
              </a:buClr>
              <a:buSzPts val="1800"/>
              <a:buChar char="–"/>
              <a:defRPr/>
            </a:lvl4pPr>
            <a:lvl5pPr indent="-342900" lvl="4" marL="2286000" algn="l">
              <a:lnSpc>
                <a:spcPct val="100000"/>
              </a:lnSpc>
              <a:spcBef>
                <a:spcPts val="360"/>
              </a:spcBef>
              <a:spcAft>
                <a:spcPts val="0"/>
              </a:spcAft>
              <a:buClr>
                <a:srgbClr val="3F3F3F"/>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0" name="Google Shape;20;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92" name="Shape 92"/>
        <p:cNvGrpSpPr/>
        <p:nvPr/>
      </p:nvGrpSpPr>
      <p:grpSpPr>
        <a:xfrm>
          <a:off x="0" y="0"/>
          <a:ext cx="0" cy="0"/>
          <a:chOff x="0" y="0"/>
          <a:chExt cx="0" cy="0"/>
        </a:xfrm>
      </p:grpSpPr>
      <p:sp>
        <p:nvSpPr>
          <p:cNvPr id="93" name="Google Shape;93;p23"/>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23"/>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95" name="Google Shape;95;p23"/>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96" name="Shape 96"/>
        <p:cNvGrpSpPr/>
        <p:nvPr/>
      </p:nvGrpSpPr>
      <p:grpSpPr>
        <a:xfrm>
          <a:off x="0" y="0"/>
          <a:ext cx="0" cy="0"/>
          <a:chOff x="0" y="0"/>
          <a:chExt cx="0" cy="0"/>
        </a:xfrm>
      </p:grpSpPr>
      <p:sp>
        <p:nvSpPr>
          <p:cNvPr id="97" name="Google Shape;97;p24"/>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8" name="Google Shape;98;p24"/>
          <p:cNvSpPr/>
          <p:nvPr>
            <p:ph idx="2" type="pic"/>
          </p:nvPr>
        </p:nvSpPr>
        <p:spPr>
          <a:xfrm>
            <a:off x="1792288" y="685800"/>
            <a:ext cx="5486400" cy="3086100"/>
          </a:xfrm>
          <a:prstGeom prst="rect">
            <a:avLst/>
          </a:prstGeom>
          <a:noFill/>
          <a:ln>
            <a:noFill/>
          </a:ln>
        </p:spPr>
      </p:sp>
      <p:sp>
        <p:nvSpPr>
          <p:cNvPr id="99" name="Google Shape;99;p24"/>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26"/>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6" name="Google Shape;106;p26"/>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07" name="Google Shape;107;p2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8" name="Shape 108"/>
        <p:cNvGrpSpPr/>
        <p:nvPr/>
      </p:nvGrpSpPr>
      <p:grpSpPr>
        <a:xfrm>
          <a:off x="0" y="0"/>
          <a:ext cx="0" cy="0"/>
          <a:chOff x="0" y="0"/>
          <a:chExt cx="0" cy="0"/>
        </a:xfrm>
      </p:grpSpPr>
      <p:sp>
        <p:nvSpPr>
          <p:cNvPr id="109" name="Google Shape;109;p27"/>
          <p:cNvSpPr txBox="1"/>
          <p:nvPr>
            <p:ph type="title"/>
          </p:nvPr>
        </p:nvSpPr>
        <p:spPr>
          <a:xfrm>
            <a:off x="457200" y="419301"/>
            <a:ext cx="8229600" cy="6372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27"/>
          <p:cNvSpPr txBox="1"/>
          <p:nvPr>
            <p:ph idx="1" type="body"/>
          </p:nvPr>
        </p:nvSpPr>
        <p:spPr>
          <a:xfrm>
            <a:off x="457200" y="1128300"/>
            <a:ext cx="8229600" cy="35580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11" name="Google Shape;111;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8"/>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28"/>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5" name="Google Shape;115;p28"/>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6" name="Shape 116"/>
        <p:cNvGrpSpPr/>
        <p:nvPr/>
      </p:nvGrpSpPr>
      <p:grpSpPr>
        <a:xfrm>
          <a:off x="0" y="0"/>
          <a:ext cx="0" cy="0"/>
          <a:chOff x="0" y="0"/>
          <a:chExt cx="0" cy="0"/>
        </a:xfrm>
      </p:grpSpPr>
      <p:sp>
        <p:nvSpPr>
          <p:cNvPr id="117" name="Google Shape;117;p29"/>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29"/>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p3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30"/>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22" name="Google Shape;122;p30"/>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23" name="Google Shape;123;p3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4" name="Shape 124"/>
        <p:cNvGrpSpPr/>
        <p:nvPr/>
      </p:nvGrpSpPr>
      <p:grpSpPr>
        <a:xfrm>
          <a:off x="0" y="0"/>
          <a:ext cx="0" cy="0"/>
          <a:chOff x="0" y="0"/>
          <a:chExt cx="0" cy="0"/>
        </a:xfrm>
      </p:grpSpPr>
      <p:sp>
        <p:nvSpPr>
          <p:cNvPr id="125" name="Google Shape;125;p31"/>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31"/>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27" name="Google Shape;127;p31"/>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28" name="Google Shape;128;p3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9" name="Shape 129"/>
        <p:cNvGrpSpPr/>
        <p:nvPr/>
      </p:nvGrpSpPr>
      <p:grpSpPr>
        <a:xfrm>
          <a:off x="0" y="0"/>
          <a:ext cx="0" cy="0"/>
          <a:chOff x="0" y="0"/>
          <a:chExt cx="0" cy="0"/>
        </a:xfrm>
      </p:grpSpPr>
      <p:sp>
        <p:nvSpPr>
          <p:cNvPr id="130" name="Google Shape;130;p32"/>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32"/>
          <p:cNvSpPr/>
          <p:nvPr>
            <p:ph idx="2" type="pic"/>
          </p:nvPr>
        </p:nvSpPr>
        <p:spPr>
          <a:xfrm>
            <a:off x="1792288" y="685800"/>
            <a:ext cx="5486400" cy="3086100"/>
          </a:xfrm>
          <a:prstGeom prst="rect">
            <a:avLst/>
          </a:prstGeom>
          <a:noFill/>
          <a:ln>
            <a:noFill/>
          </a:ln>
        </p:spPr>
      </p:sp>
      <p:sp>
        <p:nvSpPr>
          <p:cNvPr id="132" name="Google Shape;132;p32"/>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33" name="Google Shape;133;p3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33"/>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 name="Google Shape;136;p33"/>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7" name="Google Shape;137;p33"/>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8" name="Google Shape;138;p33"/>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4"/>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4"/>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 name="Shape 143"/>
        <p:cNvGrpSpPr/>
        <p:nvPr/>
      </p:nvGrpSpPr>
      <p:grpSpPr>
        <a:xfrm>
          <a:off x="0" y="0"/>
          <a:ext cx="0" cy="0"/>
          <a:chOff x="0" y="0"/>
          <a:chExt cx="0" cy="0"/>
        </a:xfrm>
      </p:grpSpPr>
      <p:sp>
        <p:nvSpPr>
          <p:cNvPr id="144" name="Google Shape;144;p35"/>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5" name="Google Shape;145;p35"/>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
        <p:nvSpPr>
          <p:cNvPr id="146" name="Google Shape;146;p3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7" name="Shape 147"/>
        <p:cNvGrpSpPr/>
        <p:nvPr/>
      </p:nvGrpSpPr>
      <p:grpSpPr>
        <a:xfrm>
          <a:off x="0" y="0"/>
          <a:ext cx="0" cy="0"/>
          <a:chOff x="0" y="0"/>
          <a:chExt cx="0" cy="0"/>
        </a:xfrm>
      </p:grpSpPr>
      <p:sp>
        <p:nvSpPr>
          <p:cNvPr id="148" name="Google Shape;148;p36"/>
          <p:cNvSpPr txBox="1"/>
          <p:nvPr>
            <p:ph type="title"/>
          </p:nvPr>
        </p:nvSpPr>
        <p:spPr>
          <a:xfrm>
            <a:off x="457200" y="463951"/>
            <a:ext cx="8229600" cy="620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rgbClr val="3F3F3F"/>
              </a:buClr>
              <a:buSzPts val="1000"/>
              <a:buNone/>
              <a:defRPr sz="36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9" name="Google Shape;149;p36"/>
          <p:cNvSpPr txBox="1"/>
          <p:nvPr>
            <p:ph idx="1" type="body"/>
          </p:nvPr>
        </p:nvSpPr>
        <p:spPr>
          <a:xfrm>
            <a:off x="457200" y="1159575"/>
            <a:ext cx="8229600" cy="35268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rgbClr val="3F3F3F"/>
              </a:buClr>
              <a:buSzPts val="1800"/>
              <a:buChar char="•"/>
              <a:defRPr/>
            </a:lvl1pPr>
            <a:lvl2pPr indent="-342900" lvl="1" marL="914400" rtl="0" algn="l">
              <a:lnSpc>
                <a:spcPct val="100000"/>
              </a:lnSpc>
              <a:spcBef>
                <a:spcPts val="360"/>
              </a:spcBef>
              <a:spcAft>
                <a:spcPts val="0"/>
              </a:spcAft>
              <a:buClr>
                <a:srgbClr val="3F3F3F"/>
              </a:buClr>
              <a:buSzPts val="1800"/>
              <a:buChar char="–"/>
              <a:defRPr/>
            </a:lvl2pPr>
            <a:lvl3pPr indent="-342900" lvl="2" marL="1371600" rtl="0" algn="l">
              <a:lnSpc>
                <a:spcPct val="100000"/>
              </a:lnSpc>
              <a:spcBef>
                <a:spcPts val="360"/>
              </a:spcBef>
              <a:spcAft>
                <a:spcPts val="0"/>
              </a:spcAft>
              <a:buClr>
                <a:srgbClr val="3F3F3F"/>
              </a:buClr>
              <a:buSzPts val="1800"/>
              <a:buChar char="•"/>
              <a:defRPr/>
            </a:lvl3pPr>
            <a:lvl4pPr indent="-342900" lvl="3" marL="1828800" rtl="0" algn="l">
              <a:lnSpc>
                <a:spcPct val="100000"/>
              </a:lnSpc>
              <a:spcBef>
                <a:spcPts val="360"/>
              </a:spcBef>
              <a:spcAft>
                <a:spcPts val="0"/>
              </a:spcAft>
              <a:buClr>
                <a:srgbClr val="3F3F3F"/>
              </a:buClr>
              <a:buSzPts val="1800"/>
              <a:buChar char="–"/>
              <a:defRPr/>
            </a:lvl4pPr>
            <a:lvl5pPr indent="-342900" lvl="4" marL="2286000" rtl="0" algn="l">
              <a:lnSpc>
                <a:spcPct val="100000"/>
              </a:lnSpc>
              <a:spcBef>
                <a:spcPts val="360"/>
              </a:spcBef>
              <a:spcAft>
                <a:spcPts val="0"/>
              </a:spcAft>
              <a:buClr>
                <a:srgbClr val="3F3F3F"/>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50" name="Google Shape;150;p3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p37"/>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3" name="Google Shape;153;p37"/>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4" name="Google Shape;154;p37"/>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5" name="Shape 155"/>
        <p:cNvGrpSpPr/>
        <p:nvPr/>
      </p:nvGrpSpPr>
      <p:grpSpPr>
        <a:xfrm>
          <a:off x="0" y="0"/>
          <a:ext cx="0" cy="0"/>
          <a:chOff x="0" y="0"/>
          <a:chExt cx="0" cy="0"/>
        </a:xfrm>
      </p:grpSpPr>
      <p:sp>
        <p:nvSpPr>
          <p:cNvPr id="156" name="Google Shape;156;p38"/>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p38"/>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640"/>
              </a:spcBef>
              <a:spcAft>
                <a:spcPts val="0"/>
              </a:spcAft>
              <a:buClr>
                <a:srgbClr val="888888"/>
              </a:buClr>
              <a:buSzPts val="3200"/>
              <a:buNone/>
              <a:defRPr>
                <a:solidFill>
                  <a:srgbClr val="888888"/>
                </a:solidFill>
              </a:defRPr>
            </a:lvl1pPr>
            <a:lvl2pPr lvl="1" rtl="0" algn="ctr">
              <a:lnSpc>
                <a:spcPct val="100000"/>
              </a:lnSpc>
              <a:spcBef>
                <a:spcPts val="560"/>
              </a:spcBef>
              <a:spcAft>
                <a:spcPts val="0"/>
              </a:spcAft>
              <a:buClr>
                <a:srgbClr val="888888"/>
              </a:buClr>
              <a:buSzPts val="2800"/>
              <a:buNone/>
              <a:defRPr>
                <a:solidFill>
                  <a:srgbClr val="888888"/>
                </a:solidFill>
              </a:defRPr>
            </a:lvl2pPr>
            <a:lvl3pPr lvl="2" rtl="0" algn="ctr">
              <a:lnSpc>
                <a:spcPct val="100000"/>
              </a:lnSpc>
              <a:spcBef>
                <a:spcPts val="480"/>
              </a:spcBef>
              <a:spcAft>
                <a:spcPts val="0"/>
              </a:spcAft>
              <a:buClr>
                <a:srgbClr val="888888"/>
              </a:buClr>
              <a:buSzPts val="2400"/>
              <a:buNone/>
              <a:defRPr>
                <a:solidFill>
                  <a:srgbClr val="888888"/>
                </a:solidFill>
              </a:defRPr>
            </a:lvl3pPr>
            <a:lvl4pPr lvl="3" rtl="0" algn="ctr">
              <a:lnSpc>
                <a:spcPct val="100000"/>
              </a:lnSpc>
              <a:spcBef>
                <a:spcPts val="400"/>
              </a:spcBef>
              <a:spcAft>
                <a:spcPts val="0"/>
              </a:spcAft>
              <a:buClr>
                <a:srgbClr val="888888"/>
              </a:buClr>
              <a:buSzPts val="2000"/>
              <a:buNone/>
              <a:defRPr>
                <a:solidFill>
                  <a:srgbClr val="888888"/>
                </a:solidFill>
              </a:defRPr>
            </a:lvl4pPr>
            <a:lvl5pPr lvl="4" rtl="0" algn="ctr">
              <a:lnSpc>
                <a:spcPct val="100000"/>
              </a:lnSpc>
              <a:spcBef>
                <a:spcPts val="400"/>
              </a:spcBef>
              <a:spcAft>
                <a:spcPts val="0"/>
              </a:spcAft>
              <a:buClr>
                <a:srgbClr val="888888"/>
              </a:buClr>
              <a:buSzPts val="2000"/>
              <a:buNone/>
              <a:defRPr>
                <a:solidFill>
                  <a:srgbClr val="888888"/>
                </a:solidFill>
              </a:defRPr>
            </a:lvl5pPr>
            <a:lvl6pPr lvl="5" rtl="0" algn="ctr">
              <a:lnSpc>
                <a:spcPct val="100000"/>
              </a:lnSpc>
              <a:spcBef>
                <a:spcPts val="400"/>
              </a:spcBef>
              <a:spcAft>
                <a:spcPts val="0"/>
              </a:spcAft>
              <a:buClr>
                <a:srgbClr val="888888"/>
              </a:buClr>
              <a:buSzPts val="2000"/>
              <a:buNone/>
              <a:defRPr>
                <a:solidFill>
                  <a:srgbClr val="888888"/>
                </a:solidFill>
              </a:defRPr>
            </a:lvl6pPr>
            <a:lvl7pPr lvl="6" rtl="0" algn="ctr">
              <a:lnSpc>
                <a:spcPct val="100000"/>
              </a:lnSpc>
              <a:spcBef>
                <a:spcPts val="400"/>
              </a:spcBef>
              <a:spcAft>
                <a:spcPts val="0"/>
              </a:spcAft>
              <a:buClr>
                <a:srgbClr val="888888"/>
              </a:buClr>
              <a:buSzPts val="2000"/>
              <a:buNone/>
              <a:defRPr>
                <a:solidFill>
                  <a:srgbClr val="888888"/>
                </a:solidFill>
              </a:defRPr>
            </a:lvl7pPr>
            <a:lvl8pPr lvl="7" rtl="0" algn="ctr">
              <a:lnSpc>
                <a:spcPct val="100000"/>
              </a:lnSpc>
              <a:spcBef>
                <a:spcPts val="400"/>
              </a:spcBef>
              <a:spcAft>
                <a:spcPts val="0"/>
              </a:spcAft>
              <a:buClr>
                <a:srgbClr val="888888"/>
              </a:buClr>
              <a:buSzPts val="2000"/>
              <a:buNone/>
              <a:defRPr>
                <a:solidFill>
                  <a:srgbClr val="888888"/>
                </a:solidFill>
              </a:defRPr>
            </a:lvl8pPr>
            <a:lvl9pPr lvl="8" rtl="0"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8" name="Shape 158"/>
        <p:cNvGrpSpPr/>
        <p:nvPr/>
      </p:nvGrpSpPr>
      <p:grpSpPr>
        <a:xfrm>
          <a:off x="0" y="0"/>
          <a:ext cx="0" cy="0"/>
          <a:chOff x="0" y="0"/>
          <a:chExt cx="0" cy="0"/>
        </a:xfrm>
      </p:grpSpPr>
      <p:sp>
        <p:nvSpPr>
          <p:cNvPr id="159" name="Google Shape;159;p39"/>
          <p:cNvSpPr txBox="1"/>
          <p:nvPr>
            <p:ph type="title"/>
          </p:nvPr>
        </p:nvSpPr>
        <p:spPr>
          <a:xfrm>
            <a:off x="379975" y="454050"/>
            <a:ext cx="8229600" cy="485400"/>
          </a:xfrm>
          <a:prstGeom prst="rect">
            <a:avLst/>
          </a:prstGeom>
          <a:noFill/>
          <a:ln>
            <a:noFill/>
          </a:ln>
        </p:spPr>
        <p:txBody>
          <a:bodyPr anchorCtr="0" anchor="ctr" bIns="45700" lIns="91425" spcFirstLastPara="1" rIns="91425" wrap="square" tIns="45700">
            <a:normAutofit/>
          </a:bodyPr>
          <a:lstStyle>
            <a:lvl1pPr lvl="0" rtl="0" algn="l">
              <a:lnSpc>
                <a:spcPct val="100000"/>
              </a:lnSpc>
              <a:spcBef>
                <a:spcPts val="0"/>
              </a:spcBef>
              <a:spcAft>
                <a:spcPts val="0"/>
              </a:spcAft>
              <a:buClr>
                <a:srgbClr val="3F3F3F"/>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p39"/>
          <p:cNvSpPr txBox="1"/>
          <p:nvPr>
            <p:ph idx="1" type="body"/>
          </p:nvPr>
        </p:nvSpPr>
        <p:spPr>
          <a:xfrm>
            <a:off x="457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61" name="Google Shape;161;p39"/>
          <p:cNvSpPr txBox="1"/>
          <p:nvPr>
            <p:ph idx="2" type="body"/>
          </p:nvPr>
        </p:nvSpPr>
        <p:spPr>
          <a:xfrm>
            <a:off x="4648200" y="1749028"/>
            <a:ext cx="4038600" cy="3108600"/>
          </a:xfrm>
          <a:prstGeom prst="rect">
            <a:avLst/>
          </a:prstGeom>
          <a:noFill/>
          <a:ln>
            <a:noFill/>
          </a:ln>
        </p:spPr>
        <p:txBody>
          <a:bodyPr anchorCtr="0" anchor="t" bIns="45700" lIns="91425" spcFirstLastPara="1" rIns="91425" wrap="square" tIns="45700">
            <a:normAutofit/>
          </a:bodyPr>
          <a:lstStyle>
            <a:lvl1pPr indent="-406400" lvl="0" marL="457200" rtl="0" algn="l">
              <a:lnSpc>
                <a:spcPct val="100000"/>
              </a:lnSpc>
              <a:spcBef>
                <a:spcPts val="560"/>
              </a:spcBef>
              <a:spcAft>
                <a:spcPts val="0"/>
              </a:spcAft>
              <a:buClr>
                <a:srgbClr val="3F3F3F"/>
              </a:buClr>
              <a:buSzPts val="2800"/>
              <a:buChar char="•"/>
              <a:defRPr sz="2800"/>
            </a:lvl1pPr>
            <a:lvl2pPr indent="-381000" lvl="1" marL="914400" rtl="0" algn="l">
              <a:lnSpc>
                <a:spcPct val="100000"/>
              </a:lnSpc>
              <a:spcBef>
                <a:spcPts val="480"/>
              </a:spcBef>
              <a:spcAft>
                <a:spcPts val="0"/>
              </a:spcAft>
              <a:buClr>
                <a:srgbClr val="3F3F3F"/>
              </a:buClr>
              <a:buSzPts val="2400"/>
              <a:buChar char="–"/>
              <a:defRPr sz="2400"/>
            </a:lvl2pPr>
            <a:lvl3pPr indent="-355600" lvl="2" marL="1371600" rtl="0" algn="l">
              <a:lnSpc>
                <a:spcPct val="100000"/>
              </a:lnSpc>
              <a:spcBef>
                <a:spcPts val="400"/>
              </a:spcBef>
              <a:spcAft>
                <a:spcPts val="0"/>
              </a:spcAft>
              <a:buClr>
                <a:srgbClr val="3F3F3F"/>
              </a:buClr>
              <a:buSzPts val="2000"/>
              <a:buChar char="•"/>
              <a:defRPr sz="2000"/>
            </a:lvl3pPr>
            <a:lvl4pPr indent="-342900" lvl="3" marL="1828800" rtl="0" algn="l">
              <a:lnSpc>
                <a:spcPct val="100000"/>
              </a:lnSpc>
              <a:spcBef>
                <a:spcPts val="360"/>
              </a:spcBef>
              <a:spcAft>
                <a:spcPts val="0"/>
              </a:spcAft>
              <a:buClr>
                <a:srgbClr val="3F3F3F"/>
              </a:buClr>
              <a:buSzPts val="1800"/>
              <a:buChar char="–"/>
              <a:defRPr sz="1800"/>
            </a:lvl4pPr>
            <a:lvl5pPr indent="-342900" lvl="4" marL="2286000" rtl="0" algn="l">
              <a:lnSpc>
                <a:spcPct val="100000"/>
              </a:lnSpc>
              <a:spcBef>
                <a:spcPts val="360"/>
              </a:spcBef>
              <a:spcAft>
                <a:spcPts val="0"/>
              </a:spcAft>
              <a:buClr>
                <a:srgbClr val="3F3F3F"/>
              </a:buClr>
              <a:buSzPts val="1800"/>
              <a:buChar char="»"/>
              <a:defRPr sz="1800"/>
            </a:lvl5pPr>
            <a:lvl6pPr indent="-342900" lvl="5" marL="2743200" rtl="0" algn="l">
              <a:lnSpc>
                <a:spcPct val="100000"/>
              </a:lnSpc>
              <a:spcBef>
                <a:spcPts val="360"/>
              </a:spcBef>
              <a:spcAft>
                <a:spcPts val="0"/>
              </a:spcAft>
              <a:buClr>
                <a:schemeClr val="dk1"/>
              </a:buClr>
              <a:buSzPts val="1800"/>
              <a:buChar char="•"/>
              <a:defRPr sz="1800"/>
            </a:lvl6pPr>
            <a:lvl7pPr indent="-342900" lvl="6" marL="3200400" rtl="0" algn="l">
              <a:lnSpc>
                <a:spcPct val="100000"/>
              </a:lnSpc>
              <a:spcBef>
                <a:spcPts val="360"/>
              </a:spcBef>
              <a:spcAft>
                <a:spcPts val="0"/>
              </a:spcAft>
              <a:buClr>
                <a:schemeClr val="dk1"/>
              </a:buClr>
              <a:buSzPts val="1800"/>
              <a:buChar char="•"/>
              <a:defRPr sz="1800"/>
            </a:lvl7pPr>
            <a:lvl8pPr indent="-342900" lvl="7" marL="3657600" rtl="0" algn="l">
              <a:lnSpc>
                <a:spcPct val="100000"/>
              </a:lnSpc>
              <a:spcBef>
                <a:spcPts val="360"/>
              </a:spcBef>
              <a:spcAft>
                <a:spcPts val="0"/>
              </a:spcAft>
              <a:buClr>
                <a:schemeClr val="dk1"/>
              </a:buClr>
              <a:buSzPts val="1800"/>
              <a:buChar char="•"/>
              <a:defRPr sz="1800"/>
            </a:lvl8pPr>
            <a:lvl9pPr indent="-342900" lvl="8" marL="4114800" rtl="0" algn="l">
              <a:lnSpc>
                <a:spcPct val="100000"/>
              </a:lnSpc>
              <a:spcBef>
                <a:spcPts val="360"/>
              </a:spcBef>
              <a:spcAft>
                <a:spcPts val="0"/>
              </a:spcAft>
              <a:buClr>
                <a:schemeClr val="dk1"/>
              </a:buClr>
              <a:buSzPts val="1800"/>
              <a:buChar char="•"/>
              <a:defRPr sz="1800"/>
            </a:lvl9pPr>
          </a:lstStyle>
          <a:p/>
        </p:txBody>
      </p:sp>
      <p:sp>
        <p:nvSpPr>
          <p:cNvPr id="162" name="Google Shape;162;p3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3" name="Shape 163"/>
        <p:cNvGrpSpPr/>
        <p:nvPr/>
      </p:nvGrpSpPr>
      <p:grpSpPr>
        <a:xfrm>
          <a:off x="0" y="0"/>
          <a:ext cx="0" cy="0"/>
          <a:chOff x="0" y="0"/>
          <a:chExt cx="0" cy="0"/>
        </a:xfrm>
      </p:grpSpPr>
      <p:sp>
        <p:nvSpPr>
          <p:cNvPr id="164" name="Google Shape;164;p40"/>
          <p:cNvSpPr txBox="1"/>
          <p:nvPr>
            <p:ph type="title"/>
          </p:nvPr>
        </p:nvSpPr>
        <p:spPr>
          <a:xfrm>
            <a:off x="420688" y="641510"/>
            <a:ext cx="3008400" cy="8715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5" name="Google Shape;165;p40"/>
          <p:cNvSpPr txBox="1"/>
          <p:nvPr>
            <p:ph idx="1" type="body"/>
          </p:nvPr>
        </p:nvSpPr>
        <p:spPr>
          <a:xfrm>
            <a:off x="3575050" y="920884"/>
            <a:ext cx="5111700" cy="4051200"/>
          </a:xfrm>
          <a:prstGeom prst="rect">
            <a:avLst/>
          </a:prstGeom>
          <a:noFill/>
          <a:ln>
            <a:noFill/>
          </a:ln>
        </p:spPr>
        <p:txBody>
          <a:bodyPr anchorCtr="0" anchor="t" bIns="45700" lIns="91425" spcFirstLastPara="1" rIns="91425" wrap="square" tIns="45700">
            <a:normAutofit/>
          </a:bodyPr>
          <a:lstStyle>
            <a:lvl1pPr indent="-431800" lvl="0" marL="457200" rtl="0" algn="l">
              <a:lnSpc>
                <a:spcPct val="100000"/>
              </a:lnSpc>
              <a:spcBef>
                <a:spcPts val="640"/>
              </a:spcBef>
              <a:spcAft>
                <a:spcPts val="0"/>
              </a:spcAft>
              <a:buClr>
                <a:srgbClr val="3F3F3F"/>
              </a:buClr>
              <a:buSzPts val="3200"/>
              <a:buChar char="•"/>
              <a:defRPr sz="3200"/>
            </a:lvl1pPr>
            <a:lvl2pPr indent="-406400" lvl="1" marL="914400" rtl="0" algn="l">
              <a:lnSpc>
                <a:spcPct val="100000"/>
              </a:lnSpc>
              <a:spcBef>
                <a:spcPts val="560"/>
              </a:spcBef>
              <a:spcAft>
                <a:spcPts val="0"/>
              </a:spcAft>
              <a:buClr>
                <a:srgbClr val="3F3F3F"/>
              </a:buClr>
              <a:buSzPts val="2800"/>
              <a:buChar char="–"/>
              <a:defRPr sz="2800"/>
            </a:lvl2pPr>
            <a:lvl3pPr indent="-381000" lvl="2" marL="1371600" rtl="0" algn="l">
              <a:lnSpc>
                <a:spcPct val="100000"/>
              </a:lnSpc>
              <a:spcBef>
                <a:spcPts val="480"/>
              </a:spcBef>
              <a:spcAft>
                <a:spcPts val="0"/>
              </a:spcAft>
              <a:buClr>
                <a:srgbClr val="3F3F3F"/>
              </a:buClr>
              <a:buSzPts val="2400"/>
              <a:buChar char="•"/>
              <a:defRPr sz="2400"/>
            </a:lvl3pPr>
            <a:lvl4pPr indent="-355600" lvl="3" marL="1828800" rtl="0" algn="l">
              <a:lnSpc>
                <a:spcPct val="100000"/>
              </a:lnSpc>
              <a:spcBef>
                <a:spcPts val="400"/>
              </a:spcBef>
              <a:spcAft>
                <a:spcPts val="0"/>
              </a:spcAft>
              <a:buClr>
                <a:srgbClr val="3F3F3F"/>
              </a:buClr>
              <a:buSzPts val="2000"/>
              <a:buChar char="–"/>
              <a:defRPr sz="2000"/>
            </a:lvl4pPr>
            <a:lvl5pPr indent="-355600" lvl="4" marL="2286000" rtl="0" algn="l">
              <a:lnSpc>
                <a:spcPct val="100000"/>
              </a:lnSpc>
              <a:spcBef>
                <a:spcPts val="400"/>
              </a:spcBef>
              <a:spcAft>
                <a:spcPts val="0"/>
              </a:spcAft>
              <a:buClr>
                <a:srgbClr val="3F3F3F"/>
              </a:buClr>
              <a:buSzPts val="2000"/>
              <a:buChar char="»"/>
              <a:defRPr sz="2000"/>
            </a:lvl5pPr>
            <a:lvl6pPr indent="-355600" lvl="5" marL="2743200" rtl="0" algn="l">
              <a:lnSpc>
                <a:spcPct val="100000"/>
              </a:lnSpc>
              <a:spcBef>
                <a:spcPts val="400"/>
              </a:spcBef>
              <a:spcAft>
                <a:spcPts val="0"/>
              </a:spcAft>
              <a:buClr>
                <a:schemeClr val="dk1"/>
              </a:buClr>
              <a:buSzPts val="2000"/>
              <a:buChar char="•"/>
              <a:defRPr sz="2000"/>
            </a:lvl6pPr>
            <a:lvl7pPr indent="-355600" lvl="6" marL="3200400" rtl="0" algn="l">
              <a:lnSpc>
                <a:spcPct val="100000"/>
              </a:lnSpc>
              <a:spcBef>
                <a:spcPts val="400"/>
              </a:spcBef>
              <a:spcAft>
                <a:spcPts val="0"/>
              </a:spcAft>
              <a:buClr>
                <a:schemeClr val="dk1"/>
              </a:buClr>
              <a:buSzPts val="2000"/>
              <a:buChar char="•"/>
              <a:defRPr sz="2000"/>
            </a:lvl7pPr>
            <a:lvl8pPr indent="-355600" lvl="7" marL="3657600" rtl="0" algn="l">
              <a:lnSpc>
                <a:spcPct val="100000"/>
              </a:lnSpc>
              <a:spcBef>
                <a:spcPts val="400"/>
              </a:spcBef>
              <a:spcAft>
                <a:spcPts val="0"/>
              </a:spcAft>
              <a:buClr>
                <a:schemeClr val="dk1"/>
              </a:buClr>
              <a:buSzPts val="2000"/>
              <a:buChar char="•"/>
              <a:defRPr sz="2000"/>
            </a:lvl8pPr>
            <a:lvl9pPr indent="-355600" lvl="8" marL="4114800" rtl="0" algn="l">
              <a:lnSpc>
                <a:spcPct val="100000"/>
              </a:lnSpc>
              <a:spcBef>
                <a:spcPts val="400"/>
              </a:spcBef>
              <a:spcAft>
                <a:spcPts val="0"/>
              </a:spcAft>
              <a:buClr>
                <a:schemeClr val="dk1"/>
              </a:buClr>
              <a:buSzPts val="2000"/>
              <a:buChar char="•"/>
              <a:defRPr sz="2000"/>
            </a:lvl9pPr>
          </a:lstStyle>
          <a:p/>
        </p:txBody>
      </p:sp>
      <p:sp>
        <p:nvSpPr>
          <p:cNvPr id="166" name="Google Shape;166;p40"/>
          <p:cNvSpPr txBox="1"/>
          <p:nvPr>
            <p:ph idx="2" type="body"/>
          </p:nvPr>
        </p:nvSpPr>
        <p:spPr>
          <a:xfrm>
            <a:off x="420688" y="1601629"/>
            <a:ext cx="3008400" cy="314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67" name="Google Shape;167;p4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68" name="Shape 168"/>
        <p:cNvGrpSpPr/>
        <p:nvPr/>
      </p:nvGrpSpPr>
      <p:grpSpPr>
        <a:xfrm>
          <a:off x="0" y="0"/>
          <a:ext cx="0" cy="0"/>
          <a:chOff x="0" y="0"/>
          <a:chExt cx="0" cy="0"/>
        </a:xfrm>
      </p:grpSpPr>
      <p:sp>
        <p:nvSpPr>
          <p:cNvPr id="169" name="Google Shape;169;p41"/>
          <p:cNvSpPr txBox="1"/>
          <p:nvPr>
            <p:ph type="title"/>
          </p:nvPr>
        </p:nvSpPr>
        <p:spPr>
          <a:xfrm>
            <a:off x="1792288" y="3829050"/>
            <a:ext cx="5486400" cy="4257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Clr>
                <a:srgbClr val="3F3F3F"/>
              </a:buClr>
              <a:buSzPts val="2000"/>
              <a:buFont typeface="Arial"/>
              <a:buNone/>
              <a:defRPr b="1" sz="2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0" name="Google Shape;170;p41"/>
          <p:cNvSpPr/>
          <p:nvPr>
            <p:ph idx="2" type="pic"/>
          </p:nvPr>
        </p:nvSpPr>
        <p:spPr>
          <a:xfrm>
            <a:off x="1792288" y="685800"/>
            <a:ext cx="5486400" cy="3086100"/>
          </a:xfrm>
          <a:prstGeom prst="rect">
            <a:avLst/>
          </a:prstGeom>
          <a:noFill/>
          <a:ln>
            <a:noFill/>
          </a:ln>
        </p:spPr>
      </p:sp>
      <p:sp>
        <p:nvSpPr>
          <p:cNvPr id="171" name="Google Shape;171;p41"/>
          <p:cNvSpPr txBox="1"/>
          <p:nvPr>
            <p:ph idx="1" type="body"/>
          </p:nvPr>
        </p:nvSpPr>
        <p:spPr>
          <a:xfrm>
            <a:off x="1792288" y="4254817"/>
            <a:ext cx="5486400" cy="603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280"/>
              </a:spcBef>
              <a:spcAft>
                <a:spcPts val="0"/>
              </a:spcAft>
              <a:buClr>
                <a:srgbClr val="3F3F3F"/>
              </a:buClr>
              <a:buSzPts val="1400"/>
              <a:buNone/>
              <a:defRPr sz="1400"/>
            </a:lvl1pPr>
            <a:lvl2pPr indent="-228600" lvl="1" marL="914400" rtl="0" algn="l">
              <a:lnSpc>
                <a:spcPct val="100000"/>
              </a:lnSpc>
              <a:spcBef>
                <a:spcPts val="240"/>
              </a:spcBef>
              <a:spcAft>
                <a:spcPts val="0"/>
              </a:spcAft>
              <a:buClr>
                <a:srgbClr val="3F3F3F"/>
              </a:buClr>
              <a:buSzPts val="1200"/>
              <a:buNone/>
              <a:defRPr sz="1200"/>
            </a:lvl2pPr>
            <a:lvl3pPr indent="-228600" lvl="2" marL="1371600" rtl="0" algn="l">
              <a:lnSpc>
                <a:spcPct val="100000"/>
              </a:lnSpc>
              <a:spcBef>
                <a:spcPts val="200"/>
              </a:spcBef>
              <a:spcAft>
                <a:spcPts val="0"/>
              </a:spcAft>
              <a:buClr>
                <a:srgbClr val="3F3F3F"/>
              </a:buClr>
              <a:buSzPts val="1000"/>
              <a:buNone/>
              <a:defRPr sz="1000"/>
            </a:lvl3pPr>
            <a:lvl4pPr indent="-228600" lvl="3" marL="1828800" rtl="0" algn="l">
              <a:lnSpc>
                <a:spcPct val="100000"/>
              </a:lnSpc>
              <a:spcBef>
                <a:spcPts val="180"/>
              </a:spcBef>
              <a:spcAft>
                <a:spcPts val="0"/>
              </a:spcAft>
              <a:buClr>
                <a:srgbClr val="3F3F3F"/>
              </a:buClr>
              <a:buSzPts val="900"/>
              <a:buNone/>
              <a:defRPr sz="900"/>
            </a:lvl4pPr>
            <a:lvl5pPr indent="-228600" lvl="4" marL="2286000" rtl="0" algn="l">
              <a:lnSpc>
                <a:spcPct val="100000"/>
              </a:lnSpc>
              <a:spcBef>
                <a:spcPts val="180"/>
              </a:spcBef>
              <a:spcAft>
                <a:spcPts val="0"/>
              </a:spcAft>
              <a:buClr>
                <a:srgbClr val="3F3F3F"/>
              </a:buClr>
              <a:buSzPts val="900"/>
              <a:buNone/>
              <a:defRPr sz="900"/>
            </a:lvl5pPr>
            <a:lvl6pPr indent="-228600" lvl="5" marL="2743200" rtl="0" algn="l">
              <a:lnSpc>
                <a:spcPct val="100000"/>
              </a:lnSpc>
              <a:spcBef>
                <a:spcPts val="180"/>
              </a:spcBef>
              <a:spcAft>
                <a:spcPts val="0"/>
              </a:spcAft>
              <a:buClr>
                <a:schemeClr val="dk1"/>
              </a:buClr>
              <a:buSzPts val="900"/>
              <a:buNone/>
              <a:defRPr sz="900"/>
            </a:lvl6pPr>
            <a:lvl7pPr indent="-228600" lvl="6" marL="3200400" rtl="0" algn="l">
              <a:lnSpc>
                <a:spcPct val="100000"/>
              </a:lnSpc>
              <a:spcBef>
                <a:spcPts val="180"/>
              </a:spcBef>
              <a:spcAft>
                <a:spcPts val="0"/>
              </a:spcAft>
              <a:buClr>
                <a:schemeClr val="dk1"/>
              </a:buClr>
              <a:buSzPts val="900"/>
              <a:buNone/>
              <a:defRPr sz="900"/>
            </a:lvl7pPr>
            <a:lvl8pPr indent="-228600" lvl="7" marL="3657600" rtl="0" algn="l">
              <a:lnSpc>
                <a:spcPct val="100000"/>
              </a:lnSpc>
              <a:spcBef>
                <a:spcPts val="180"/>
              </a:spcBef>
              <a:spcAft>
                <a:spcPts val="0"/>
              </a:spcAft>
              <a:buClr>
                <a:schemeClr val="dk1"/>
              </a:buClr>
              <a:buSzPts val="900"/>
              <a:buNone/>
              <a:defRPr sz="900"/>
            </a:lvl8pPr>
            <a:lvl9pPr indent="-228600" lvl="8" marL="4114800" rtl="0" algn="l">
              <a:lnSpc>
                <a:spcPct val="100000"/>
              </a:lnSpc>
              <a:spcBef>
                <a:spcPts val="180"/>
              </a:spcBef>
              <a:spcAft>
                <a:spcPts val="0"/>
              </a:spcAft>
              <a:buClr>
                <a:schemeClr val="dk1"/>
              </a:buClr>
              <a:buSzPts val="900"/>
              <a:buNone/>
              <a:defRPr sz="900"/>
            </a:lvl9pPr>
          </a:lstStyle>
          <a:p/>
        </p:txBody>
      </p:sp>
      <p:sp>
        <p:nvSpPr>
          <p:cNvPr id="172" name="Google Shape;172;p4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sp>
        <p:nvSpPr>
          <p:cNvPr id="174" name="Google Shape;174;p42"/>
          <p:cNvSpPr txBox="1"/>
          <p:nvPr>
            <p:ph type="title"/>
          </p:nvPr>
        </p:nvSpPr>
        <p:spPr>
          <a:xfrm>
            <a:off x="685800" y="415200"/>
            <a:ext cx="7772400" cy="6498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4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5" name="Google Shape;175;p42"/>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6" name="Google Shape;176;p42"/>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7" name="Google Shape;177;p42"/>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6"/>
          <p:cNvSpPr txBox="1"/>
          <p:nvPr>
            <p:ph type="title"/>
          </p:nvPr>
        </p:nvSpPr>
        <p:spPr>
          <a:xfrm>
            <a:off x="457200" y="415525"/>
            <a:ext cx="8229600" cy="7251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
          <p:cNvSpPr txBox="1"/>
          <p:nvPr>
            <p:ph idx="1" type="body"/>
          </p:nvPr>
        </p:nvSpPr>
        <p:spPr>
          <a:xfrm>
            <a:off x="457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
          <p:cNvSpPr txBox="1"/>
          <p:nvPr>
            <p:ph idx="2" type="body"/>
          </p:nvPr>
        </p:nvSpPr>
        <p:spPr>
          <a:xfrm>
            <a:off x="4648200" y="1749028"/>
            <a:ext cx="4038600" cy="3108722"/>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rgbClr val="3F3F3F"/>
              </a:buClr>
              <a:buSzPts val="2800"/>
              <a:buChar char="•"/>
              <a:defRPr sz="2800"/>
            </a:lvl1pPr>
            <a:lvl2pPr indent="-381000" lvl="1" marL="914400" algn="l">
              <a:lnSpc>
                <a:spcPct val="100000"/>
              </a:lnSpc>
              <a:spcBef>
                <a:spcPts val="480"/>
              </a:spcBef>
              <a:spcAft>
                <a:spcPts val="0"/>
              </a:spcAft>
              <a:buClr>
                <a:srgbClr val="3F3F3F"/>
              </a:buClr>
              <a:buSzPts val="2400"/>
              <a:buChar char="–"/>
              <a:defRPr sz="2400"/>
            </a:lvl2pPr>
            <a:lvl3pPr indent="-355600" lvl="2" marL="1371600" algn="l">
              <a:lnSpc>
                <a:spcPct val="100000"/>
              </a:lnSpc>
              <a:spcBef>
                <a:spcPts val="400"/>
              </a:spcBef>
              <a:spcAft>
                <a:spcPts val="0"/>
              </a:spcAft>
              <a:buClr>
                <a:srgbClr val="3F3F3F"/>
              </a:buClr>
              <a:buSzPts val="2000"/>
              <a:buChar char="•"/>
              <a:defRPr sz="2000"/>
            </a:lvl3pPr>
            <a:lvl4pPr indent="-342900" lvl="3" marL="1828800" algn="l">
              <a:lnSpc>
                <a:spcPct val="100000"/>
              </a:lnSpc>
              <a:spcBef>
                <a:spcPts val="360"/>
              </a:spcBef>
              <a:spcAft>
                <a:spcPts val="0"/>
              </a:spcAft>
              <a:buClr>
                <a:srgbClr val="3F3F3F"/>
              </a:buClr>
              <a:buSzPts val="1800"/>
              <a:buChar char="–"/>
              <a:defRPr sz="1800"/>
            </a:lvl4pPr>
            <a:lvl5pPr indent="-342900" lvl="4" marL="2286000" algn="l">
              <a:lnSpc>
                <a:spcPct val="100000"/>
              </a:lnSpc>
              <a:spcBef>
                <a:spcPts val="360"/>
              </a:spcBef>
              <a:spcAft>
                <a:spcPts val="0"/>
              </a:spcAft>
              <a:buClr>
                <a:srgbClr val="3F3F3F"/>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2" name="Google Shape;32;p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7"/>
          <p:cNvSpPr txBox="1"/>
          <p:nvPr>
            <p:ph type="title"/>
          </p:nvPr>
        </p:nvSpPr>
        <p:spPr>
          <a:xfrm>
            <a:off x="420688" y="641510"/>
            <a:ext cx="3008313" cy="8715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3575050" y="920884"/>
            <a:ext cx="5111750" cy="4051166"/>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rgbClr val="3F3F3F"/>
              </a:buClr>
              <a:buSzPts val="3200"/>
              <a:buChar char="•"/>
              <a:defRPr sz="3200"/>
            </a:lvl1pPr>
            <a:lvl2pPr indent="-406400" lvl="1" marL="914400" algn="l">
              <a:lnSpc>
                <a:spcPct val="100000"/>
              </a:lnSpc>
              <a:spcBef>
                <a:spcPts val="560"/>
              </a:spcBef>
              <a:spcAft>
                <a:spcPts val="0"/>
              </a:spcAft>
              <a:buClr>
                <a:srgbClr val="3F3F3F"/>
              </a:buClr>
              <a:buSzPts val="2800"/>
              <a:buChar char="–"/>
              <a:defRPr sz="2800"/>
            </a:lvl2pPr>
            <a:lvl3pPr indent="-381000" lvl="2" marL="1371600" algn="l">
              <a:lnSpc>
                <a:spcPct val="100000"/>
              </a:lnSpc>
              <a:spcBef>
                <a:spcPts val="480"/>
              </a:spcBef>
              <a:spcAft>
                <a:spcPts val="0"/>
              </a:spcAft>
              <a:buClr>
                <a:srgbClr val="3F3F3F"/>
              </a:buClr>
              <a:buSzPts val="2400"/>
              <a:buChar char="•"/>
              <a:defRPr sz="2400"/>
            </a:lvl3pPr>
            <a:lvl4pPr indent="-355600" lvl="3" marL="1828800" algn="l">
              <a:lnSpc>
                <a:spcPct val="100000"/>
              </a:lnSpc>
              <a:spcBef>
                <a:spcPts val="400"/>
              </a:spcBef>
              <a:spcAft>
                <a:spcPts val="0"/>
              </a:spcAft>
              <a:buClr>
                <a:srgbClr val="3F3F3F"/>
              </a:buClr>
              <a:buSzPts val="2000"/>
              <a:buChar char="–"/>
              <a:defRPr sz="2000"/>
            </a:lvl4pPr>
            <a:lvl5pPr indent="-355600" lvl="4" marL="2286000" algn="l">
              <a:lnSpc>
                <a:spcPct val="100000"/>
              </a:lnSpc>
              <a:spcBef>
                <a:spcPts val="400"/>
              </a:spcBef>
              <a:spcAft>
                <a:spcPts val="0"/>
              </a:spcAft>
              <a:buClr>
                <a:srgbClr val="3F3F3F"/>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36" name="Google Shape;36;p7"/>
          <p:cNvSpPr txBox="1"/>
          <p:nvPr>
            <p:ph idx="2" type="body"/>
          </p:nvPr>
        </p:nvSpPr>
        <p:spPr>
          <a:xfrm>
            <a:off x="420688" y="1601629"/>
            <a:ext cx="3008313" cy="3141821"/>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37" name="Google Shape;37;p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8"/>
          <p:cNvSpPr txBox="1"/>
          <p:nvPr>
            <p:ph type="title"/>
          </p:nvPr>
        </p:nvSpPr>
        <p:spPr>
          <a:xfrm>
            <a:off x="1792288" y="3829050"/>
            <a:ext cx="5486400" cy="42576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3F3F3F"/>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8"/>
          <p:cNvSpPr/>
          <p:nvPr>
            <p:ph idx="2" type="pic"/>
          </p:nvPr>
        </p:nvSpPr>
        <p:spPr>
          <a:xfrm>
            <a:off x="1792288" y="685800"/>
            <a:ext cx="5486400" cy="3086100"/>
          </a:xfrm>
          <a:prstGeom prst="rect">
            <a:avLst/>
          </a:prstGeom>
          <a:noFill/>
          <a:ln>
            <a:noFill/>
          </a:ln>
        </p:spPr>
      </p:sp>
      <p:sp>
        <p:nvSpPr>
          <p:cNvPr id="41" name="Google Shape;41;p8"/>
          <p:cNvSpPr txBox="1"/>
          <p:nvPr>
            <p:ph idx="1" type="body"/>
          </p:nvPr>
        </p:nvSpPr>
        <p:spPr>
          <a:xfrm>
            <a:off x="1792288" y="4254817"/>
            <a:ext cx="5486400" cy="60293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rgbClr val="3F3F3F"/>
              </a:buClr>
              <a:buSzPts val="1400"/>
              <a:buNone/>
              <a:defRPr sz="1400"/>
            </a:lvl1pPr>
            <a:lvl2pPr indent="-228600" lvl="1" marL="914400" algn="l">
              <a:lnSpc>
                <a:spcPct val="100000"/>
              </a:lnSpc>
              <a:spcBef>
                <a:spcPts val="240"/>
              </a:spcBef>
              <a:spcAft>
                <a:spcPts val="0"/>
              </a:spcAft>
              <a:buClr>
                <a:srgbClr val="3F3F3F"/>
              </a:buClr>
              <a:buSzPts val="1200"/>
              <a:buNone/>
              <a:defRPr sz="1200"/>
            </a:lvl2pPr>
            <a:lvl3pPr indent="-228600" lvl="2" marL="1371600" algn="l">
              <a:lnSpc>
                <a:spcPct val="100000"/>
              </a:lnSpc>
              <a:spcBef>
                <a:spcPts val="200"/>
              </a:spcBef>
              <a:spcAft>
                <a:spcPts val="0"/>
              </a:spcAft>
              <a:buClr>
                <a:srgbClr val="3F3F3F"/>
              </a:buClr>
              <a:buSzPts val="1000"/>
              <a:buNone/>
              <a:defRPr sz="1000"/>
            </a:lvl3pPr>
            <a:lvl4pPr indent="-228600" lvl="3" marL="1828800" algn="l">
              <a:lnSpc>
                <a:spcPct val="100000"/>
              </a:lnSpc>
              <a:spcBef>
                <a:spcPts val="180"/>
              </a:spcBef>
              <a:spcAft>
                <a:spcPts val="0"/>
              </a:spcAft>
              <a:buClr>
                <a:srgbClr val="3F3F3F"/>
              </a:buClr>
              <a:buSzPts val="900"/>
              <a:buNone/>
              <a:defRPr sz="900"/>
            </a:lvl4pPr>
            <a:lvl5pPr indent="-228600" lvl="4" marL="2286000" algn="l">
              <a:lnSpc>
                <a:spcPct val="100000"/>
              </a:lnSpc>
              <a:spcBef>
                <a:spcPts val="180"/>
              </a:spcBef>
              <a:spcAft>
                <a:spcPts val="0"/>
              </a:spcAft>
              <a:buClr>
                <a:srgbClr val="3F3F3F"/>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42" name="Google Shape;42;p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685800" y="0"/>
            <a:ext cx="77724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9"/>
          <p:cNvSpPr txBox="1"/>
          <p:nvPr>
            <p:ph idx="10" type="dt"/>
          </p:nvPr>
        </p:nvSpPr>
        <p:spPr>
          <a:xfrm>
            <a:off x="381000" y="4686300"/>
            <a:ext cx="22098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p9"/>
          <p:cNvSpPr txBox="1"/>
          <p:nvPr>
            <p:ph idx="11" type="ftr"/>
          </p:nvPr>
        </p:nvSpPr>
        <p:spPr>
          <a:xfrm>
            <a:off x="2743200" y="4686300"/>
            <a:ext cx="3657600" cy="3429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9"/>
          <p:cNvSpPr txBox="1"/>
          <p:nvPr>
            <p:ph idx="12" type="sldNum"/>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sz="1300">
              <a:solidFill>
                <a:srgbClr val="3F3F3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1" name="Shape 51"/>
        <p:cNvGrpSpPr/>
        <p:nvPr/>
      </p:nvGrpSpPr>
      <p:grpSpPr>
        <a:xfrm>
          <a:off x="0" y="0"/>
          <a:ext cx="0" cy="0"/>
          <a:chOff x="0" y="0"/>
          <a:chExt cx="0" cy="0"/>
        </a:xfrm>
      </p:grpSpPr>
      <p:sp>
        <p:nvSpPr>
          <p:cNvPr id="52" name="Google Shape;52;p11"/>
          <p:cNvSpPr txBox="1"/>
          <p:nvPr>
            <p:ph type="title"/>
          </p:nvPr>
        </p:nvSpPr>
        <p:spPr>
          <a:xfrm>
            <a:off x="722313" y="3305176"/>
            <a:ext cx="7772400" cy="1021500"/>
          </a:xfrm>
          <a:prstGeom prst="rect">
            <a:avLst/>
          </a:prstGeom>
          <a:noFill/>
          <a:ln>
            <a:noFill/>
          </a:ln>
        </p:spPr>
        <p:txBody>
          <a:bodyPr anchorCtr="0" anchor="t" bIns="45700" lIns="91425" spcFirstLastPara="1" rIns="91425" wrap="square" tIns="45700">
            <a:normAutofit/>
          </a:bodyPr>
          <a:lstStyle>
            <a:lvl1pPr lvl="0" rtl="0" algn="l">
              <a:lnSpc>
                <a:spcPct val="100000"/>
              </a:lnSpc>
              <a:spcBef>
                <a:spcPts val="0"/>
              </a:spcBef>
              <a:spcAft>
                <a:spcPts val="0"/>
              </a:spcAft>
              <a:buClr>
                <a:srgbClr val="3F3F3F"/>
              </a:buClr>
              <a:buSzPts val="4000"/>
              <a:buFont typeface="Arial"/>
              <a:buNone/>
              <a:defRPr b="1" sz="4000" cap="none">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p11"/>
          <p:cNvSpPr txBox="1"/>
          <p:nvPr>
            <p:ph idx="1" type="body"/>
          </p:nvPr>
        </p:nvSpPr>
        <p:spPr>
          <a:xfrm>
            <a:off x="722313" y="2180035"/>
            <a:ext cx="7772400" cy="11250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indent="-228600" lvl="1" marL="914400" rtl="0" algn="l">
              <a:lnSpc>
                <a:spcPct val="100000"/>
              </a:lnSpc>
              <a:spcBef>
                <a:spcPts val="360"/>
              </a:spcBef>
              <a:spcAft>
                <a:spcPts val="0"/>
              </a:spcAft>
              <a:buClr>
                <a:srgbClr val="888888"/>
              </a:buClr>
              <a:buSzPts val="1800"/>
              <a:buNone/>
              <a:defRPr sz="1800">
                <a:solidFill>
                  <a:srgbClr val="888888"/>
                </a:solidFill>
              </a:defRPr>
            </a:lvl2pPr>
            <a:lvl3pPr indent="-228600" lvl="2" marL="1371600" rtl="0" algn="l">
              <a:lnSpc>
                <a:spcPct val="100000"/>
              </a:lnSpc>
              <a:spcBef>
                <a:spcPts val="320"/>
              </a:spcBef>
              <a:spcAft>
                <a:spcPts val="0"/>
              </a:spcAft>
              <a:buClr>
                <a:srgbClr val="888888"/>
              </a:buClr>
              <a:buSzPts val="1600"/>
              <a:buNone/>
              <a:defRPr sz="1600">
                <a:solidFill>
                  <a:srgbClr val="888888"/>
                </a:solidFill>
              </a:defRPr>
            </a:lvl3pPr>
            <a:lvl4pPr indent="-228600" lvl="3" marL="1828800" rtl="0" algn="l">
              <a:lnSpc>
                <a:spcPct val="100000"/>
              </a:lnSpc>
              <a:spcBef>
                <a:spcPts val="280"/>
              </a:spcBef>
              <a:spcAft>
                <a:spcPts val="0"/>
              </a:spcAft>
              <a:buClr>
                <a:srgbClr val="888888"/>
              </a:buClr>
              <a:buSzPts val="1400"/>
              <a:buNone/>
              <a:defRPr sz="1400">
                <a:solidFill>
                  <a:srgbClr val="888888"/>
                </a:solidFill>
              </a:defRPr>
            </a:lvl4pPr>
            <a:lvl5pPr indent="-228600" lvl="4" marL="2286000" rtl="0" algn="l">
              <a:lnSpc>
                <a:spcPct val="100000"/>
              </a:lnSpc>
              <a:spcBef>
                <a:spcPts val="280"/>
              </a:spcBef>
              <a:spcAft>
                <a:spcPts val="0"/>
              </a:spcAft>
              <a:buClr>
                <a:srgbClr val="888888"/>
              </a:buClr>
              <a:buSzPts val="1400"/>
              <a:buNone/>
              <a:defRPr sz="1400">
                <a:solidFill>
                  <a:srgbClr val="888888"/>
                </a:solidFill>
              </a:defRPr>
            </a:lvl5pPr>
            <a:lvl6pPr indent="-228600" lvl="5" marL="2743200" rtl="0" algn="l">
              <a:lnSpc>
                <a:spcPct val="100000"/>
              </a:lnSpc>
              <a:spcBef>
                <a:spcPts val="280"/>
              </a:spcBef>
              <a:spcAft>
                <a:spcPts val="0"/>
              </a:spcAft>
              <a:buClr>
                <a:srgbClr val="888888"/>
              </a:buClr>
              <a:buSzPts val="1400"/>
              <a:buNone/>
              <a:defRPr sz="1400">
                <a:solidFill>
                  <a:srgbClr val="888888"/>
                </a:solidFill>
              </a:defRPr>
            </a:lvl6pPr>
            <a:lvl7pPr indent="-228600" lvl="6" marL="3200400" rtl="0" algn="l">
              <a:lnSpc>
                <a:spcPct val="100000"/>
              </a:lnSpc>
              <a:spcBef>
                <a:spcPts val="280"/>
              </a:spcBef>
              <a:spcAft>
                <a:spcPts val="0"/>
              </a:spcAft>
              <a:buClr>
                <a:srgbClr val="888888"/>
              </a:buClr>
              <a:buSzPts val="1400"/>
              <a:buNone/>
              <a:defRPr sz="1400">
                <a:solidFill>
                  <a:srgbClr val="888888"/>
                </a:solidFill>
              </a:defRPr>
            </a:lvl7pPr>
            <a:lvl8pPr indent="-228600" lvl="7" marL="3657600" rtl="0" algn="l">
              <a:lnSpc>
                <a:spcPct val="100000"/>
              </a:lnSpc>
              <a:spcBef>
                <a:spcPts val="280"/>
              </a:spcBef>
              <a:spcAft>
                <a:spcPts val="0"/>
              </a:spcAft>
              <a:buClr>
                <a:srgbClr val="888888"/>
              </a:buClr>
              <a:buSzPts val="1400"/>
              <a:buNone/>
              <a:defRPr sz="1400">
                <a:solidFill>
                  <a:srgbClr val="888888"/>
                </a:solidFill>
              </a:defRPr>
            </a:lvl8pPr>
            <a:lvl9pPr indent="-228600" lvl="8" marL="4114800" rtl="0" algn="l">
              <a:lnSpc>
                <a:spcPct val="100000"/>
              </a:lnSpc>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theme" Target="../theme/theme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10" Type="http://schemas.openxmlformats.org/officeDocument/2006/relationships/theme" Target="../theme/theme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10" Type="http://schemas.openxmlformats.org/officeDocument/2006/relationships/theme" Target="../theme/theme5.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415525"/>
            <a:ext cx="8229600" cy="7251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457200" y="1140626"/>
            <a:ext cx="8229600" cy="34539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8" name="Shape 48"/>
        <p:cNvGrpSpPr/>
        <p:nvPr/>
      </p:nvGrpSpPr>
      <p:grpSpPr>
        <a:xfrm>
          <a:off x="0" y="0"/>
          <a:ext cx="0" cy="0"/>
          <a:chOff x="0" y="0"/>
          <a:chExt cx="0" cy="0"/>
        </a:xfrm>
      </p:grpSpPr>
      <p:sp>
        <p:nvSpPr>
          <p:cNvPr id="49" name="Google Shape;49;p10"/>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76" name="Shape 76"/>
        <p:cNvGrpSpPr/>
        <p:nvPr/>
      </p:nvGrpSpPr>
      <p:grpSpPr>
        <a:xfrm>
          <a:off x="0" y="0"/>
          <a:ext cx="0" cy="0"/>
          <a:chOff x="0" y="0"/>
          <a:chExt cx="0" cy="0"/>
        </a:xfrm>
      </p:grpSpPr>
      <p:sp>
        <p:nvSpPr>
          <p:cNvPr id="77" name="Google Shape;77;p18"/>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8"/>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0" name="Shape 100"/>
        <p:cNvGrpSpPr/>
        <p:nvPr/>
      </p:nvGrpSpPr>
      <p:grpSpPr>
        <a:xfrm>
          <a:off x="0" y="0"/>
          <a:ext cx="0" cy="0"/>
          <a:chOff x="0" y="0"/>
          <a:chExt cx="0" cy="0"/>
        </a:xfrm>
      </p:grpSpPr>
      <p:sp>
        <p:nvSpPr>
          <p:cNvPr id="101" name="Google Shape;101;p25"/>
          <p:cNvSpPr txBox="1"/>
          <p:nvPr>
            <p:ph type="title"/>
          </p:nvPr>
        </p:nvSpPr>
        <p:spPr>
          <a:xfrm>
            <a:off x="457200" y="685800"/>
            <a:ext cx="8229600" cy="857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 name="Google Shape;102;p25"/>
          <p:cNvSpPr txBox="1"/>
          <p:nvPr>
            <p:ph idx="1" type="body"/>
          </p:nvPr>
        </p:nvSpPr>
        <p:spPr>
          <a:xfrm>
            <a:off x="457200" y="1679972"/>
            <a:ext cx="8229600" cy="29148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3" name="Google Shape;103;p25"/>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39" name="Shape 139"/>
        <p:cNvGrpSpPr/>
        <p:nvPr/>
      </p:nvGrpSpPr>
      <p:grpSpPr>
        <a:xfrm>
          <a:off x="0" y="0"/>
          <a:ext cx="0" cy="0"/>
          <a:chOff x="0" y="0"/>
          <a:chExt cx="0" cy="0"/>
        </a:xfrm>
      </p:grpSpPr>
      <p:sp>
        <p:nvSpPr>
          <p:cNvPr id="140" name="Google Shape;140;p34"/>
          <p:cNvSpPr txBox="1"/>
          <p:nvPr>
            <p:ph type="title"/>
          </p:nvPr>
        </p:nvSpPr>
        <p:spPr>
          <a:xfrm>
            <a:off x="379975" y="454050"/>
            <a:ext cx="8229600" cy="4854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3F3F3F"/>
              </a:buClr>
              <a:buSzPts val="4400"/>
              <a:buFont typeface="Arial"/>
              <a:buNone/>
              <a:defRPr b="0" i="0" sz="440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1" name="Google Shape;141;p34"/>
          <p:cNvSpPr txBox="1"/>
          <p:nvPr>
            <p:ph idx="1" type="body"/>
          </p:nvPr>
        </p:nvSpPr>
        <p:spPr>
          <a:xfrm>
            <a:off x="457200" y="1104001"/>
            <a:ext cx="8229600" cy="34905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3F3F3F"/>
              </a:buClr>
              <a:buSzPts val="3200"/>
              <a:buFont typeface="Arial"/>
              <a:buChar char="•"/>
              <a:defRPr b="0" i="0" sz="3200" u="none" cap="none" strike="noStrike">
                <a:solidFill>
                  <a:srgbClr val="3F3F3F"/>
                </a:solidFill>
                <a:latin typeface="Calibri"/>
                <a:ea typeface="Calibri"/>
                <a:cs typeface="Calibri"/>
                <a:sym typeface="Calibri"/>
              </a:defRPr>
            </a:lvl1pPr>
            <a:lvl2pPr indent="-406400" lvl="1" marL="914400" marR="0" rtl="0" algn="l">
              <a:lnSpc>
                <a:spcPct val="100000"/>
              </a:lnSpc>
              <a:spcBef>
                <a:spcPts val="560"/>
              </a:spcBef>
              <a:spcAft>
                <a:spcPts val="0"/>
              </a:spcAft>
              <a:buClr>
                <a:srgbClr val="3F3F3F"/>
              </a:buClr>
              <a:buSzPts val="2800"/>
              <a:buFont typeface="Arial"/>
              <a:buChar char="–"/>
              <a:defRPr b="0" i="0" sz="2800" u="none" cap="none" strike="noStrike">
                <a:solidFill>
                  <a:srgbClr val="3F3F3F"/>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3F3F3F"/>
              </a:buClr>
              <a:buSzPts val="2400"/>
              <a:buFont typeface="Arial"/>
              <a:buChar char="•"/>
              <a:defRPr b="0" i="0" sz="2400" u="none" cap="none" strike="noStrike">
                <a:solidFill>
                  <a:srgbClr val="3F3F3F"/>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3F3F3F"/>
              </a:buClr>
              <a:buSzPts val="2000"/>
              <a:buFont typeface="Arial"/>
              <a:buChar char="»"/>
              <a:defRPr b="0" i="0" sz="2000" u="none" cap="none" strike="noStrike">
                <a:solidFill>
                  <a:srgbClr val="3F3F3F"/>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2" name="Google Shape;142;p3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3F3F3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3"/>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3" name="Google Shape;183;p43"/>
          <p:cNvSpPr/>
          <p:nvPr/>
        </p:nvSpPr>
        <p:spPr>
          <a:xfrm>
            <a:off x="2465800" y="89592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3"/>
          <p:cNvSpPr/>
          <p:nvPr/>
        </p:nvSpPr>
        <p:spPr>
          <a:xfrm>
            <a:off x="2678613" y="327940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43"/>
          <p:cNvSpPr/>
          <p:nvPr/>
        </p:nvSpPr>
        <p:spPr>
          <a:xfrm>
            <a:off x="4005950" y="3932800"/>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3"/>
          <p:cNvSpPr/>
          <p:nvPr/>
        </p:nvSpPr>
        <p:spPr>
          <a:xfrm>
            <a:off x="115250" y="121730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3"/>
          <p:cNvSpPr/>
          <p:nvPr/>
        </p:nvSpPr>
        <p:spPr>
          <a:xfrm>
            <a:off x="2073488" y="241345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43"/>
          <p:cNvSpPr/>
          <p:nvPr/>
        </p:nvSpPr>
        <p:spPr>
          <a:xfrm>
            <a:off x="571400" y="2413450"/>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43"/>
          <p:cNvSpPr/>
          <p:nvPr/>
        </p:nvSpPr>
        <p:spPr>
          <a:xfrm>
            <a:off x="2971300" y="36980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43"/>
          <p:cNvSpPr/>
          <p:nvPr/>
        </p:nvSpPr>
        <p:spPr>
          <a:xfrm>
            <a:off x="470600" y="3022600"/>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43"/>
          <p:cNvSpPr/>
          <p:nvPr/>
        </p:nvSpPr>
        <p:spPr>
          <a:xfrm>
            <a:off x="3758025" y="2920138"/>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43"/>
          <p:cNvSpPr/>
          <p:nvPr/>
        </p:nvSpPr>
        <p:spPr>
          <a:xfrm>
            <a:off x="2149275" y="4351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43"/>
          <p:cNvSpPr/>
          <p:nvPr/>
        </p:nvSpPr>
        <p:spPr>
          <a:xfrm>
            <a:off x="2810600" y="2413450"/>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3"/>
          <p:cNvSpPr txBox="1"/>
          <p:nvPr>
            <p:ph type="title"/>
          </p:nvPr>
        </p:nvSpPr>
        <p:spPr>
          <a:xfrm>
            <a:off x="132975" y="1826800"/>
            <a:ext cx="4191600" cy="63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b="1" lang="en-US" sz="7100">
                <a:solidFill>
                  <a:schemeClr val="dk1"/>
                </a:solidFill>
                <a:latin typeface="Dancing Script"/>
                <a:ea typeface="Dancing Script"/>
                <a:cs typeface="Dancing Script"/>
                <a:sym typeface="Dancing Script"/>
              </a:rPr>
              <a:t>Welcome!</a:t>
            </a:r>
            <a:endParaRPr b="1" sz="7100">
              <a:solidFill>
                <a:schemeClr val="dk1"/>
              </a:solidFill>
              <a:latin typeface="Dancing Script"/>
              <a:ea typeface="Dancing Script"/>
              <a:cs typeface="Dancing Script"/>
              <a:sym typeface="Dancing Script"/>
            </a:endParaRPr>
          </a:p>
        </p:txBody>
      </p:sp>
      <p:sp>
        <p:nvSpPr>
          <p:cNvPr id="195" name="Google Shape;195;p43"/>
          <p:cNvSpPr/>
          <p:nvPr/>
        </p:nvSpPr>
        <p:spPr>
          <a:xfrm>
            <a:off x="406550" y="54442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3"/>
          <p:cNvSpPr/>
          <p:nvPr/>
        </p:nvSpPr>
        <p:spPr>
          <a:xfrm>
            <a:off x="870375" y="4351413"/>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43"/>
          <p:cNvSpPr/>
          <p:nvPr/>
        </p:nvSpPr>
        <p:spPr>
          <a:xfrm>
            <a:off x="1607475" y="771725"/>
            <a:ext cx="1242600" cy="1167000"/>
          </a:xfrm>
          <a:prstGeom prst="ellipse">
            <a:avLst/>
          </a:prstGeom>
          <a:solidFill>
            <a:srgbClr val="BF5700">
              <a:alpha val="303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43"/>
          <p:cNvSpPr/>
          <p:nvPr/>
        </p:nvSpPr>
        <p:spPr>
          <a:xfrm>
            <a:off x="1899050" y="3440775"/>
            <a:ext cx="489600" cy="4116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4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200" name="Google Shape;200;p43"/>
          <p:cNvSpPr txBox="1"/>
          <p:nvPr/>
        </p:nvSpPr>
        <p:spPr>
          <a:xfrm>
            <a:off x="5321850" y="980650"/>
            <a:ext cx="3078600" cy="1647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latin typeface="Calibri"/>
                <a:ea typeface="Calibri"/>
                <a:cs typeface="Calibri"/>
                <a:sym typeface="Calibri"/>
              </a:rPr>
              <a:t>Question of the Day:</a:t>
            </a:r>
            <a:endParaRPr b="1" sz="1900">
              <a:latin typeface="Calibri"/>
              <a:ea typeface="Calibri"/>
              <a:cs typeface="Calibri"/>
              <a:sym typeface="Calibri"/>
            </a:endParaRPr>
          </a:p>
          <a:p>
            <a:pPr indent="0" lvl="0" marL="0" rtl="0" algn="ctr">
              <a:spcBef>
                <a:spcPts val="0"/>
              </a:spcBef>
              <a:spcAft>
                <a:spcPts val="0"/>
              </a:spcAft>
              <a:buNone/>
            </a:pPr>
            <a:r>
              <a:rPr lang="en-US" sz="1900">
                <a:latin typeface="Calibri"/>
                <a:ea typeface="Calibri"/>
                <a:cs typeface="Calibri"/>
                <a:sym typeface="Calibri"/>
              </a:rPr>
              <a:t>What do you like better in a Super Bowl: football, commercials or half-time show?</a:t>
            </a:r>
            <a:endParaRPr sz="19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2"/>
          <p:cNvSpPr txBox="1"/>
          <p:nvPr>
            <p:ph idx="1" type="body"/>
          </p:nvPr>
        </p:nvSpPr>
        <p:spPr>
          <a:xfrm>
            <a:off x="2576250" y="842675"/>
            <a:ext cx="5427300" cy="12891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1500">
                <a:solidFill>
                  <a:schemeClr val="dk1"/>
                </a:solidFill>
                <a:latin typeface="Arial"/>
                <a:ea typeface="Arial"/>
                <a:cs typeface="Arial"/>
                <a:sym typeface="Arial"/>
              </a:rPr>
              <a:t>Review this method that draws a truck at a particular location. Make edits to the method to allow for a truck of a particular size. Have size refer to the diameter of the wheels.</a:t>
            </a:r>
            <a:endParaRPr sz="15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US" sz="1500">
                <a:solidFill>
                  <a:schemeClr val="dk1"/>
                </a:solidFill>
                <a:latin typeface="Arial"/>
                <a:ea typeface="Arial"/>
                <a:cs typeface="Arial"/>
                <a:sym typeface="Arial"/>
              </a:rPr>
              <a:t>Hint: You will need to get rid of magic numbers first. </a:t>
            </a:r>
            <a:endParaRPr sz="1500">
              <a:solidFill>
                <a:schemeClr val="dk1"/>
              </a:solidFill>
              <a:latin typeface="Arial"/>
              <a:ea typeface="Arial"/>
              <a:cs typeface="Arial"/>
              <a:sym typeface="Arial"/>
            </a:endParaRPr>
          </a:p>
        </p:txBody>
      </p:sp>
      <p:sp>
        <p:nvSpPr>
          <p:cNvPr id="273" name="Google Shape;273;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74" name="Google Shape;274;p52"/>
          <p:cNvSpPr/>
          <p:nvPr/>
        </p:nvSpPr>
        <p:spPr>
          <a:xfrm>
            <a:off x="502350" y="453200"/>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p:txBody>
      </p:sp>
      <p:pic>
        <p:nvPicPr>
          <p:cNvPr id="275" name="Google Shape;275;p52"/>
          <p:cNvPicPr preferRelativeResize="0"/>
          <p:nvPr/>
        </p:nvPicPr>
        <p:blipFill>
          <a:blip r:embed="rId3">
            <a:alphaModFix/>
          </a:blip>
          <a:stretch>
            <a:fillRect/>
          </a:stretch>
        </p:blipFill>
        <p:spPr>
          <a:xfrm>
            <a:off x="2938375" y="2300075"/>
            <a:ext cx="4791075" cy="2314575"/>
          </a:xfrm>
          <a:prstGeom prst="rect">
            <a:avLst/>
          </a:prstGeom>
          <a:noFill/>
          <a:ln>
            <a:noFill/>
          </a:ln>
        </p:spPr>
      </p:pic>
      <p:pic>
        <p:nvPicPr>
          <p:cNvPr id="276" name="Google Shape;276;p52"/>
          <p:cNvPicPr preferRelativeResize="0"/>
          <p:nvPr/>
        </p:nvPicPr>
        <p:blipFill>
          <a:blip r:embed="rId4">
            <a:alphaModFix/>
          </a:blip>
          <a:stretch>
            <a:fillRect/>
          </a:stretch>
        </p:blipFill>
        <p:spPr>
          <a:xfrm>
            <a:off x="121725" y="2001700"/>
            <a:ext cx="1643317" cy="1451251"/>
          </a:xfrm>
          <a:prstGeom prst="rect">
            <a:avLst/>
          </a:prstGeom>
          <a:noFill/>
          <a:ln>
            <a:noFill/>
          </a:ln>
        </p:spPr>
      </p:pic>
      <p:pic>
        <p:nvPicPr>
          <p:cNvPr id="277" name="Google Shape;277;p52"/>
          <p:cNvPicPr preferRelativeResize="0"/>
          <p:nvPr/>
        </p:nvPicPr>
        <p:blipFill rotWithShape="1">
          <a:blip r:embed="rId5">
            <a:alphaModFix/>
          </a:blip>
          <a:srcRect b="0" l="2666" r="0" t="0"/>
          <a:stretch/>
        </p:blipFill>
        <p:spPr>
          <a:xfrm>
            <a:off x="176050" y="3581350"/>
            <a:ext cx="1643326" cy="14814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3"/>
          <p:cNvSpPr txBox="1"/>
          <p:nvPr>
            <p:ph type="title"/>
          </p:nvPr>
        </p:nvSpPr>
        <p:spPr>
          <a:xfrm>
            <a:off x="457200" y="463951"/>
            <a:ext cx="8229600" cy="620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
        <p:nvSpPr>
          <p:cNvPr id="284" name="Google Shape;284;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85" name="Google Shape;285;p53"/>
          <p:cNvPicPr preferRelativeResize="0"/>
          <p:nvPr/>
        </p:nvPicPr>
        <p:blipFill>
          <a:blip r:embed="rId3">
            <a:alphaModFix/>
          </a:blip>
          <a:stretch>
            <a:fillRect/>
          </a:stretch>
        </p:blipFill>
        <p:spPr>
          <a:xfrm>
            <a:off x="513075" y="1167374"/>
            <a:ext cx="8173726" cy="3703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cxnSp>
        <p:nvCxnSpPr>
          <p:cNvPr id="291" name="Google Shape;291;p54"/>
          <p:cNvCxnSpPr/>
          <p:nvPr/>
        </p:nvCxnSpPr>
        <p:spPr>
          <a:xfrm flipH="1" rot="10800000">
            <a:off x="628650" y="3463950"/>
            <a:ext cx="7818000" cy="22200"/>
          </a:xfrm>
          <a:prstGeom prst="straightConnector1">
            <a:avLst/>
          </a:prstGeom>
          <a:noFill/>
          <a:ln cap="flat" cmpd="sng" w="19050">
            <a:solidFill>
              <a:srgbClr val="BF5700"/>
            </a:solidFill>
            <a:prstDash val="solid"/>
            <a:round/>
            <a:headEnd len="sm" w="sm" type="none"/>
            <a:tailEnd len="sm" w="sm" type="none"/>
          </a:ln>
        </p:spPr>
      </p:cxnSp>
      <p:sp>
        <p:nvSpPr>
          <p:cNvPr id="292" name="Google Shape;292;p54"/>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4.1</a:t>
            </a:r>
            <a:r>
              <a:rPr b="1" lang="en-US" sz="4000">
                <a:solidFill>
                  <a:srgbClr val="BF5700"/>
                </a:solidFill>
                <a:latin typeface="Arial Black"/>
                <a:ea typeface="Arial Black"/>
                <a:cs typeface="Arial Black"/>
                <a:sym typeface="Arial Black"/>
              </a:rPr>
              <a:t> </a:t>
            </a:r>
            <a:endParaRPr b="1" sz="4000">
              <a:solidFill>
                <a:srgbClr val="BF5700"/>
              </a:solidFill>
              <a:latin typeface="Arial Black"/>
              <a:ea typeface="Arial Black"/>
              <a:cs typeface="Arial Black"/>
              <a:sym typeface="Arial Black"/>
            </a:endParaRPr>
          </a:p>
          <a:p>
            <a:pPr indent="0" lvl="0" marL="0" marR="0" rtl="0" algn="ctr">
              <a:lnSpc>
                <a:spcPct val="142857"/>
              </a:lnSpc>
              <a:spcBef>
                <a:spcPts val="0"/>
              </a:spcBef>
              <a:spcAft>
                <a:spcPts val="0"/>
              </a:spcAft>
              <a:buClr>
                <a:srgbClr val="BF5700"/>
              </a:buClr>
              <a:buSzPts val="2800"/>
              <a:buFont typeface="Arial Black"/>
              <a:buNone/>
            </a:pPr>
            <a:r>
              <a:rPr b="1" lang="en-US" sz="4000">
                <a:solidFill>
                  <a:srgbClr val="BF5700"/>
                </a:solidFill>
                <a:latin typeface="Arial Black"/>
                <a:ea typeface="Arial Black"/>
                <a:cs typeface="Arial Black"/>
                <a:sym typeface="Arial Black"/>
              </a:rPr>
              <a:t>if else Statements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5"/>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It’s a Mystery</a:t>
            </a:r>
            <a:endParaRPr/>
          </a:p>
        </p:txBody>
      </p:sp>
      <p:pic>
        <p:nvPicPr>
          <p:cNvPr id="299" name="Google Shape;299;p55"/>
          <p:cNvPicPr preferRelativeResize="0"/>
          <p:nvPr/>
        </p:nvPicPr>
        <p:blipFill rotWithShape="1">
          <a:blip r:embed="rId3">
            <a:alphaModFix/>
          </a:blip>
          <a:srcRect b="0" l="0" r="0" t="1516"/>
          <a:stretch/>
        </p:blipFill>
        <p:spPr>
          <a:xfrm>
            <a:off x="152400" y="1293550"/>
            <a:ext cx="8839201" cy="2948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6"/>
          <p:cNvSpPr txBox="1"/>
          <p:nvPr>
            <p:ph type="title"/>
          </p:nvPr>
        </p:nvSpPr>
        <p:spPr>
          <a:xfrm>
            <a:off x="457200" y="531101"/>
            <a:ext cx="8229600" cy="564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System Object</a:t>
            </a:r>
            <a:endParaRPr>
              <a:solidFill>
                <a:srgbClr val="000000"/>
              </a:solidFill>
            </a:endParaRPr>
          </a:p>
        </p:txBody>
      </p:sp>
      <p:sp>
        <p:nvSpPr>
          <p:cNvPr id="305" name="Google Shape;305;p56"/>
          <p:cNvSpPr txBox="1"/>
          <p:nvPr>
            <p:ph idx="1" type="body"/>
          </p:nvPr>
        </p:nvSpPr>
        <p:spPr>
          <a:xfrm>
            <a:off x="457200" y="1208300"/>
            <a:ext cx="8229600" cy="347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i="0" lang="en-US" sz="2600" u="none">
                <a:solidFill>
                  <a:schemeClr val="dk1"/>
                </a:solidFill>
                <a:latin typeface="Arial"/>
                <a:ea typeface="Arial"/>
                <a:cs typeface="Arial"/>
                <a:sym typeface="Arial"/>
              </a:rPr>
              <a:t>interactive program</a:t>
            </a:r>
            <a:r>
              <a:rPr b="0" i="0" lang="en-US" sz="2600" u="none">
                <a:solidFill>
                  <a:schemeClr val="dk1"/>
                </a:solidFill>
                <a:latin typeface="Arial"/>
                <a:ea typeface="Arial"/>
                <a:cs typeface="Arial"/>
                <a:sym typeface="Arial"/>
              </a:rPr>
              <a:t>: Reads input from the console.</a:t>
            </a:r>
            <a:endParaRPr b="0" i="0" sz="2400" u="none">
              <a:solidFill>
                <a:schemeClr val="dk1"/>
              </a:solidFill>
              <a:latin typeface="Arial"/>
              <a:ea typeface="Arial"/>
              <a:cs typeface="Arial"/>
              <a:sym typeface="Arial"/>
            </a:endParaRPr>
          </a:p>
          <a:p>
            <a:pPr indent="0" lvl="0" marL="0" rtl="0" algn="l">
              <a:lnSpc>
                <a:spcPct val="100000"/>
              </a:lnSpc>
              <a:spcBef>
                <a:spcPts val="560"/>
              </a:spcBef>
              <a:spcAft>
                <a:spcPts val="0"/>
              </a:spcAft>
              <a:buSzPts val="1800"/>
              <a:buNone/>
            </a:pPr>
            <a:r>
              <a:rPr b="1" i="0" lang="en-US" sz="2800" u="none">
                <a:solidFill>
                  <a:schemeClr val="dk1"/>
                </a:solidFill>
                <a:latin typeface="Arial"/>
                <a:ea typeface="Arial"/>
                <a:cs typeface="Arial"/>
                <a:sym typeface="Arial"/>
              </a:rPr>
              <a:t>Scanner</a:t>
            </a:r>
            <a:r>
              <a:rPr i="0" lang="en-US" sz="2800" u="none">
                <a:solidFill>
                  <a:schemeClr val="dk1"/>
                </a:solidFill>
                <a:latin typeface="Arial"/>
                <a:ea typeface="Arial"/>
                <a:cs typeface="Arial"/>
                <a:sym typeface="Arial"/>
              </a:rPr>
              <a:t>: An object that can read input from many sources (keyboard, files, database</a:t>
            </a:r>
            <a:r>
              <a:rPr lang="en-US" sz="2800">
                <a:solidFill>
                  <a:schemeClr val="dk1"/>
                </a:solidFill>
                <a:latin typeface="Arial"/>
                <a:ea typeface="Arial"/>
                <a:cs typeface="Arial"/>
                <a:sym typeface="Arial"/>
              </a:rPr>
              <a:t>s, etc</a:t>
            </a:r>
            <a:r>
              <a:rPr i="0" lang="en-US" sz="2800" u="none">
                <a:solidFill>
                  <a:schemeClr val="dk1"/>
                </a:solidFill>
                <a:latin typeface="Arial"/>
                <a:ea typeface="Arial"/>
                <a:cs typeface="Arial"/>
                <a:sym typeface="Arial"/>
              </a:rPr>
              <a:t>.).</a:t>
            </a:r>
            <a:endParaRPr/>
          </a:p>
        </p:txBody>
      </p:sp>
      <p:sp>
        <p:nvSpPr>
          <p:cNvPr id="306" name="Google Shape;306;p56"/>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307" name="Google Shape;307;p56"/>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7"/>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Creating a Scanner</a:t>
            </a:r>
            <a:endParaRPr/>
          </a:p>
        </p:txBody>
      </p:sp>
      <p:sp>
        <p:nvSpPr>
          <p:cNvPr id="314" name="Google Shape;314;p57"/>
          <p:cNvSpPr txBox="1"/>
          <p:nvPr>
            <p:ph idx="1" type="body"/>
          </p:nvPr>
        </p:nvSpPr>
        <p:spPr>
          <a:xfrm>
            <a:off x="418300" y="1276425"/>
            <a:ext cx="8229600" cy="3448800"/>
          </a:xfrm>
          <a:prstGeom prst="rect">
            <a:avLst/>
          </a:prstGeom>
        </p:spPr>
        <p:txBody>
          <a:bodyPr anchorCtr="0" anchor="t" bIns="45700" lIns="91425" spcFirstLastPara="1" rIns="91425" wrap="square" tIns="45700">
            <a:normAutofit fontScale="92500" lnSpcReduction="20000"/>
          </a:bodyPr>
          <a:lstStyle/>
          <a:p>
            <a:pPr indent="0" lvl="0" marL="0" rtl="0" algn="l">
              <a:spcBef>
                <a:spcPts val="360"/>
              </a:spcBef>
              <a:spcAft>
                <a:spcPts val="0"/>
              </a:spcAft>
              <a:buNone/>
            </a:pPr>
            <a:r>
              <a:rPr lang="en-US" sz="2500"/>
              <a:t>To create a scanner object:</a:t>
            </a:r>
            <a:endParaRPr sz="2500"/>
          </a:p>
          <a:p>
            <a:pPr indent="0" lvl="0" marL="0" rtl="0" algn="l">
              <a:spcBef>
                <a:spcPts val="360"/>
              </a:spcBef>
              <a:spcAft>
                <a:spcPts val="0"/>
              </a:spcAft>
              <a:buNone/>
            </a:pPr>
            <a:r>
              <a:t/>
            </a:r>
            <a:endParaRPr sz="2500"/>
          </a:p>
          <a:p>
            <a:pPr indent="0" lvl="0" marL="0" rtl="0" algn="l">
              <a:spcBef>
                <a:spcPts val="360"/>
              </a:spcBef>
              <a:spcAft>
                <a:spcPts val="0"/>
              </a:spcAft>
              <a:buNone/>
            </a:pPr>
            <a:r>
              <a:t/>
            </a:r>
            <a:endParaRPr sz="2500"/>
          </a:p>
          <a:p>
            <a:pPr indent="0" lvl="0" marL="0" rtl="0" algn="l">
              <a:spcBef>
                <a:spcPts val="360"/>
              </a:spcBef>
              <a:spcAft>
                <a:spcPts val="0"/>
              </a:spcAft>
              <a:buNone/>
            </a:pPr>
            <a:r>
              <a:t/>
            </a:r>
            <a:endParaRPr sz="2500"/>
          </a:p>
          <a:p>
            <a:pPr indent="0" lvl="0" marL="0" rtl="0" algn="l">
              <a:spcBef>
                <a:spcPts val="360"/>
              </a:spcBef>
              <a:spcAft>
                <a:spcPts val="0"/>
              </a:spcAft>
              <a:buNone/>
            </a:pPr>
            <a:r>
              <a:rPr lang="en-US" sz="2500"/>
              <a:t>Similar to creating a Drawing Panel object:</a:t>
            </a:r>
            <a:endParaRPr sz="2500"/>
          </a:p>
          <a:p>
            <a:pPr indent="0" lvl="0" marL="0" rtl="0" algn="l">
              <a:spcBef>
                <a:spcPts val="360"/>
              </a:spcBef>
              <a:spcAft>
                <a:spcPts val="0"/>
              </a:spcAft>
              <a:buNone/>
            </a:pPr>
            <a:r>
              <a:t/>
            </a:r>
            <a:endParaRPr sz="2500"/>
          </a:p>
          <a:p>
            <a:pPr indent="0" lvl="0" marL="0" rtl="0" algn="l">
              <a:spcBef>
                <a:spcPts val="360"/>
              </a:spcBef>
              <a:spcAft>
                <a:spcPts val="0"/>
              </a:spcAft>
              <a:buNone/>
            </a:pPr>
            <a:r>
              <a:t/>
            </a:r>
            <a:endParaRPr sz="2500"/>
          </a:p>
          <a:p>
            <a:pPr indent="0" lvl="0" marL="0" rtl="0" algn="l">
              <a:spcBef>
                <a:spcPts val="360"/>
              </a:spcBef>
              <a:spcAft>
                <a:spcPts val="0"/>
              </a:spcAft>
              <a:buNone/>
            </a:pPr>
            <a:r>
              <a:t/>
            </a:r>
            <a:endParaRPr sz="2500"/>
          </a:p>
          <a:p>
            <a:pPr indent="0" lvl="0" marL="0" rtl="0" algn="l">
              <a:spcBef>
                <a:spcPts val="360"/>
              </a:spcBef>
              <a:spcAft>
                <a:spcPts val="0"/>
              </a:spcAft>
              <a:buNone/>
            </a:pPr>
            <a:r>
              <a:rPr lang="en-US" sz="2500"/>
              <a:t>Also need to import util.Scanner:</a:t>
            </a:r>
            <a:endParaRPr sz="2500"/>
          </a:p>
          <a:p>
            <a:pPr indent="0" lvl="0" marL="0" rtl="0" algn="l">
              <a:spcBef>
                <a:spcPts val="360"/>
              </a:spcBef>
              <a:spcAft>
                <a:spcPts val="0"/>
              </a:spcAft>
              <a:buNone/>
            </a:pPr>
            <a:r>
              <a:t/>
            </a:r>
            <a:endParaRPr sz="2500"/>
          </a:p>
        </p:txBody>
      </p:sp>
      <p:pic>
        <p:nvPicPr>
          <p:cNvPr id="315" name="Google Shape;315;p57"/>
          <p:cNvPicPr preferRelativeResize="0"/>
          <p:nvPr/>
        </p:nvPicPr>
        <p:blipFill>
          <a:blip r:embed="rId3">
            <a:alphaModFix/>
          </a:blip>
          <a:stretch>
            <a:fillRect/>
          </a:stretch>
        </p:blipFill>
        <p:spPr>
          <a:xfrm>
            <a:off x="947050" y="1900350"/>
            <a:ext cx="5838132" cy="346650"/>
          </a:xfrm>
          <a:prstGeom prst="rect">
            <a:avLst/>
          </a:prstGeom>
          <a:noFill/>
          <a:ln>
            <a:noFill/>
          </a:ln>
        </p:spPr>
      </p:pic>
      <p:pic>
        <p:nvPicPr>
          <p:cNvPr id="316" name="Google Shape;316;p57"/>
          <p:cNvPicPr preferRelativeResize="0"/>
          <p:nvPr/>
        </p:nvPicPr>
        <p:blipFill>
          <a:blip r:embed="rId4">
            <a:alphaModFix/>
          </a:blip>
          <a:stretch>
            <a:fillRect/>
          </a:stretch>
        </p:blipFill>
        <p:spPr>
          <a:xfrm>
            <a:off x="947050" y="3317875"/>
            <a:ext cx="7424499" cy="315625"/>
          </a:xfrm>
          <a:prstGeom prst="rect">
            <a:avLst/>
          </a:prstGeom>
          <a:noFill/>
          <a:ln>
            <a:noFill/>
          </a:ln>
        </p:spPr>
      </p:pic>
      <p:pic>
        <p:nvPicPr>
          <p:cNvPr id="317" name="Google Shape;317;p57"/>
          <p:cNvPicPr preferRelativeResize="0"/>
          <p:nvPr/>
        </p:nvPicPr>
        <p:blipFill>
          <a:blip r:embed="rId5">
            <a:alphaModFix/>
          </a:blip>
          <a:stretch>
            <a:fillRect/>
          </a:stretch>
        </p:blipFill>
        <p:spPr>
          <a:xfrm>
            <a:off x="1021425" y="4549300"/>
            <a:ext cx="2499150" cy="2263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8"/>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300"/>
              <a:buFont typeface="Arial"/>
              <a:buNone/>
            </a:pPr>
            <a:fld id="{00000000-1234-1234-1234-123412341234}" type="slidenum">
              <a:rPr b="0" lang="en-US" sz="1300">
                <a:solidFill>
                  <a:srgbClr val="3F3F3F"/>
                </a:solidFill>
                <a:latin typeface="Calibri"/>
                <a:ea typeface="Calibri"/>
                <a:cs typeface="Calibri"/>
                <a:sym typeface="Calibri"/>
              </a:rPr>
              <a:t>‹#›</a:t>
            </a:fld>
            <a:endParaRPr b="0" sz="1300">
              <a:solidFill>
                <a:srgbClr val="3F3F3F"/>
              </a:solidFill>
              <a:latin typeface="Calibri"/>
              <a:ea typeface="Calibri"/>
              <a:cs typeface="Calibri"/>
              <a:sym typeface="Calibri"/>
            </a:endParaRPr>
          </a:p>
        </p:txBody>
      </p:sp>
      <p:sp>
        <p:nvSpPr>
          <p:cNvPr id="324" name="Google Shape;324;p58"/>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Java Class Reference - Scanner</a:t>
            </a:r>
            <a:endParaRPr/>
          </a:p>
        </p:txBody>
      </p:sp>
      <p:pic>
        <p:nvPicPr>
          <p:cNvPr id="325" name="Google Shape;325;p58"/>
          <p:cNvPicPr preferRelativeResize="0"/>
          <p:nvPr/>
        </p:nvPicPr>
        <p:blipFill>
          <a:blip r:embed="rId3">
            <a:alphaModFix/>
          </a:blip>
          <a:stretch>
            <a:fillRect/>
          </a:stretch>
        </p:blipFill>
        <p:spPr>
          <a:xfrm>
            <a:off x="152400" y="1248101"/>
            <a:ext cx="8839197" cy="18269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9"/>
          <p:cNvSpPr txBox="1"/>
          <p:nvPr>
            <p:ph idx="1" type="body"/>
          </p:nvPr>
        </p:nvSpPr>
        <p:spPr>
          <a:xfrm>
            <a:off x="2766225" y="1754250"/>
            <a:ext cx="5920500" cy="2932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Demo1()</a:t>
            </a:r>
            <a:endParaRPr/>
          </a:p>
          <a:p>
            <a:pPr indent="0" lvl="0" marL="0" rtl="0" algn="l">
              <a:spcBef>
                <a:spcPts val="360"/>
              </a:spcBef>
              <a:spcAft>
                <a:spcPts val="0"/>
              </a:spcAft>
              <a:buNone/>
            </a:pPr>
            <a:r>
              <a:rPr lang="en-US"/>
              <a:t>Entering data in the console</a:t>
            </a:r>
            <a:endParaRPr/>
          </a:p>
          <a:p>
            <a:pPr indent="0" lvl="0" marL="0" rtl="0" algn="l">
              <a:spcBef>
                <a:spcPts val="360"/>
              </a:spcBef>
              <a:spcAft>
                <a:spcPts val="0"/>
              </a:spcAft>
              <a:buNone/>
            </a:pPr>
            <a:r>
              <a:rPr lang="en-US"/>
              <a:t>What could go wrong?</a:t>
            </a:r>
            <a:endParaRPr/>
          </a:p>
        </p:txBody>
      </p:sp>
      <p:sp>
        <p:nvSpPr>
          <p:cNvPr id="332" name="Google Shape;332;p59"/>
          <p:cNvSpPr/>
          <p:nvPr/>
        </p:nvSpPr>
        <p:spPr>
          <a:xfrm>
            <a:off x="707650" y="1754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60"/>
          <p:cNvSpPr txBox="1"/>
          <p:nvPr>
            <p:ph idx="4294967295" type="title"/>
          </p:nvPr>
        </p:nvSpPr>
        <p:spPr>
          <a:xfrm>
            <a:off x="634800" y="432150"/>
            <a:ext cx="7772400" cy="545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400"/>
              <a:buFont typeface="Arial"/>
              <a:buNone/>
            </a:pPr>
            <a:r>
              <a:rPr lang="en-US" sz="3600">
                <a:solidFill>
                  <a:schemeClr val="dk1"/>
                </a:solidFill>
              </a:rPr>
              <a:t>Beware of the User</a:t>
            </a:r>
            <a:endParaRPr sz="3600">
              <a:solidFill>
                <a:schemeClr val="dk1"/>
              </a:solidFill>
            </a:endParaRPr>
          </a:p>
        </p:txBody>
      </p:sp>
      <p:sp>
        <p:nvSpPr>
          <p:cNvPr id="338" name="Google Shape;338;p60"/>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339" name="Google Shape;339;p60"/>
          <p:cNvPicPr preferRelativeResize="0"/>
          <p:nvPr/>
        </p:nvPicPr>
        <p:blipFill rotWithShape="1">
          <a:blip r:embed="rId3">
            <a:alphaModFix/>
          </a:blip>
          <a:srcRect b="0" l="0" r="0" t="3984"/>
          <a:stretch/>
        </p:blipFill>
        <p:spPr>
          <a:xfrm>
            <a:off x="1026600" y="1097825"/>
            <a:ext cx="6988800" cy="3588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1"/>
          <p:cNvSpPr txBox="1"/>
          <p:nvPr>
            <p:ph idx="1" type="body"/>
          </p:nvPr>
        </p:nvSpPr>
        <p:spPr>
          <a:xfrm>
            <a:off x="2766225" y="1754250"/>
            <a:ext cx="5920500" cy="2932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Demo2()</a:t>
            </a:r>
            <a:endParaRPr/>
          </a:p>
          <a:p>
            <a:pPr indent="0" lvl="0" marL="0" rtl="0" algn="l">
              <a:spcBef>
                <a:spcPts val="360"/>
              </a:spcBef>
              <a:spcAft>
                <a:spcPts val="0"/>
              </a:spcAft>
              <a:buNone/>
            </a:pPr>
            <a:r>
              <a:rPr lang="en-US"/>
              <a:t>What else is new?</a:t>
            </a:r>
            <a:endParaRPr/>
          </a:p>
        </p:txBody>
      </p:sp>
      <p:sp>
        <p:nvSpPr>
          <p:cNvPr id="346" name="Google Shape;346;p61"/>
          <p:cNvSpPr/>
          <p:nvPr/>
        </p:nvSpPr>
        <p:spPr>
          <a:xfrm>
            <a:off x="707650" y="1754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cxnSp>
        <p:nvCxnSpPr>
          <p:cNvPr id="206" name="Google Shape;206;p44"/>
          <p:cNvCxnSpPr/>
          <p:nvPr/>
        </p:nvCxnSpPr>
        <p:spPr>
          <a:xfrm>
            <a:off x="628650" y="3486150"/>
            <a:ext cx="5619750" cy="0"/>
          </a:xfrm>
          <a:prstGeom prst="straightConnector1">
            <a:avLst/>
          </a:prstGeom>
          <a:noFill/>
          <a:ln cap="flat" cmpd="sng" w="19050">
            <a:solidFill>
              <a:srgbClr val="BF5700"/>
            </a:solidFill>
            <a:prstDash val="solid"/>
            <a:round/>
            <a:headEnd len="sm" w="sm" type="none"/>
            <a:tailEnd len="sm" w="sm" type="none"/>
          </a:ln>
        </p:spPr>
      </p:cxnSp>
      <p:sp>
        <p:nvSpPr>
          <p:cNvPr id="207" name="Google Shape;207;p44"/>
          <p:cNvSpPr txBox="1"/>
          <p:nvPr/>
        </p:nvSpPr>
        <p:spPr>
          <a:xfrm>
            <a:off x="548650" y="3920450"/>
            <a:ext cx="7886700" cy="651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CAROL RAMSEY</a:t>
            </a:r>
            <a:endParaRPr b="0" i="0" sz="1050" u="none" cap="none" strike="noStrike">
              <a:solidFill>
                <a:srgbClr val="BF5700"/>
              </a:solidFill>
              <a:latin typeface="Arial Black"/>
              <a:ea typeface="Arial Black"/>
              <a:cs typeface="Arial Black"/>
              <a:sym typeface="Arial Black"/>
            </a:endParaRPr>
          </a:p>
          <a:p>
            <a:pPr indent="0" lvl="0" marL="0" rtl="0" algn="l">
              <a:spcBef>
                <a:spcPts val="0"/>
              </a:spcBef>
              <a:spcAft>
                <a:spcPts val="0"/>
              </a:spcAft>
              <a:buClr>
                <a:srgbClr val="BF5700"/>
              </a:buClr>
              <a:buSzPts val="1050"/>
              <a:buFont typeface="Arial"/>
              <a:buNone/>
            </a:pPr>
            <a:r>
              <a:rPr lang="en-US" sz="1050">
                <a:solidFill>
                  <a:srgbClr val="BF5700"/>
                </a:solidFill>
                <a:latin typeface="Arial Black"/>
                <a:ea typeface="Arial Black"/>
                <a:cs typeface="Arial Black"/>
                <a:sym typeface="Arial Black"/>
              </a:rPr>
              <a:t>GDC 6.318</a:t>
            </a:r>
            <a:endParaRPr b="0" i="0" sz="1050" u="none" cap="none" strike="noStrike">
              <a:solidFill>
                <a:srgbClr val="BF5700"/>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BF5700"/>
              </a:buClr>
              <a:buSzPts val="1050"/>
              <a:buFont typeface="Arial"/>
              <a:buNone/>
            </a:pPr>
            <a:r>
              <a:rPr b="0" i="0" lang="en-US" sz="1050" u="none" cap="none" strike="noStrike">
                <a:solidFill>
                  <a:srgbClr val="BF5700"/>
                </a:solidFill>
                <a:latin typeface="Arial Black"/>
                <a:ea typeface="Arial Black"/>
                <a:cs typeface="Arial Black"/>
                <a:sym typeface="Arial Black"/>
              </a:rPr>
              <a:t>ramsey@cs.utexas.edu</a:t>
            </a:r>
            <a:endParaRPr b="0" i="0" sz="1050" u="none" cap="none" strike="noStrike">
              <a:solidFill>
                <a:srgbClr val="BF5700"/>
              </a:solidFill>
              <a:latin typeface="Arial Black"/>
              <a:ea typeface="Arial Black"/>
              <a:cs typeface="Arial Black"/>
              <a:sym typeface="Arial Black"/>
            </a:endParaRPr>
          </a:p>
        </p:txBody>
      </p:sp>
      <p:sp>
        <p:nvSpPr>
          <p:cNvPr id="208" name="Google Shape;208;p44"/>
          <p:cNvSpPr txBox="1"/>
          <p:nvPr/>
        </p:nvSpPr>
        <p:spPr>
          <a:xfrm>
            <a:off x="502920" y="1657350"/>
            <a:ext cx="7886700" cy="1752600"/>
          </a:xfrm>
          <a:prstGeom prst="rect">
            <a:avLst/>
          </a:prstGeom>
          <a:noFill/>
          <a:ln>
            <a:noFill/>
          </a:ln>
        </p:spPr>
        <p:txBody>
          <a:bodyPr anchorCtr="0" anchor="b" bIns="45700" lIns="91425" spcFirstLastPara="1" rIns="91425" wrap="square" tIns="45700">
            <a:noAutofit/>
          </a:bodyPr>
          <a:lstStyle/>
          <a:p>
            <a:pPr indent="0" lvl="0" marL="0" marR="0" rtl="0" algn="l">
              <a:lnSpc>
                <a:spcPct val="142857"/>
              </a:lnSpc>
              <a:spcBef>
                <a:spcPts val="0"/>
              </a:spcBef>
              <a:spcAft>
                <a:spcPts val="0"/>
              </a:spcAft>
              <a:buClr>
                <a:srgbClr val="BF5700"/>
              </a:buClr>
              <a:buSzPts val="2800"/>
              <a:buFont typeface="Arial Black"/>
              <a:buNone/>
            </a:pPr>
            <a:r>
              <a:t/>
            </a:r>
            <a:endParaRPr b="1" sz="4000">
              <a:solidFill>
                <a:srgbClr val="BF5700"/>
              </a:solidFill>
              <a:latin typeface="Arial Black"/>
              <a:ea typeface="Arial Black"/>
              <a:cs typeface="Arial Black"/>
              <a:sym typeface="Arial Black"/>
            </a:endParaRPr>
          </a:p>
          <a:p>
            <a:pPr indent="0" lvl="0" marL="0" marR="0" rtl="0" algn="l">
              <a:lnSpc>
                <a:spcPct val="142857"/>
              </a:lnSpc>
              <a:spcBef>
                <a:spcPts val="0"/>
              </a:spcBef>
              <a:spcAft>
                <a:spcPts val="0"/>
              </a:spcAft>
              <a:buClr>
                <a:srgbClr val="BF5700"/>
              </a:buClr>
              <a:buSzPts val="2800"/>
              <a:buFont typeface="Arial Black"/>
              <a:buNone/>
            </a:pPr>
            <a:r>
              <a:rPr b="1" lang="en-US" sz="3400">
                <a:solidFill>
                  <a:srgbClr val="BF5700"/>
                </a:solidFill>
                <a:latin typeface="Arial Black"/>
                <a:ea typeface="Arial Black"/>
                <a:cs typeface="Arial Black"/>
                <a:sym typeface="Arial Black"/>
              </a:rPr>
              <a:t>4.1 if/else Statements</a:t>
            </a:r>
            <a:endParaRPr b="1" sz="3400">
              <a:solidFill>
                <a:srgbClr val="BF5700"/>
              </a:solidFill>
              <a:latin typeface="Arial Black"/>
              <a:ea typeface="Arial Black"/>
              <a:cs typeface="Arial Black"/>
              <a:sym typeface="Arial Black"/>
            </a:endParaRPr>
          </a:p>
        </p:txBody>
      </p:sp>
      <p:pic>
        <p:nvPicPr>
          <p:cNvPr id="209" name="Google Shape;209;p44"/>
          <p:cNvPicPr preferRelativeResize="0"/>
          <p:nvPr/>
        </p:nvPicPr>
        <p:blipFill rotWithShape="1">
          <a:blip r:embed="rId3">
            <a:alphaModFix/>
          </a:blip>
          <a:srcRect b="0" l="0" r="0" t="0"/>
          <a:stretch/>
        </p:blipFill>
        <p:spPr>
          <a:xfrm>
            <a:off x="6565597" y="-152400"/>
            <a:ext cx="2151186" cy="1047750"/>
          </a:xfrm>
          <a:prstGeom prst="rect">
            <a:avLst/>
          </a:prstGeom>
          <a:noFill/>
          <a:ln>
            <a:noFill/>
          </a:ln>
        </p:spPr>
      </p:pic>
      <p:pic>
        <p:nvPicPr>
          <p:cNvPr id="210" name="Google Shape;210;p44"/>
          <p:cNvPicPr preferRelativeResize="0"/>
          <p:nvPr/>
        </p:nvPicPr>
        <p:blipFill rotWithShape="1">
          <a:blip r:embed="rId4">
            <a:alphaModFix/>
          </a:blip>
          <a:srcRect b="0" l="0" r="0" t="0"/>
          <a:stretch/>
        </p:blipFill>
        <p:spPr>
          <a:xfrm>
            <a:off x="7399968" y="785468"/>
            <a:ext cx="989650" cy="98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2"/>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The If Else Statement</a:t>
            </a:r>
            <a:endParaRPr/>
          </a:p>
        </p:txBody>
      </p:sp>
      <p:pic>
        <p:nvPicPr>
          <p:cNvPr id="353" name="Google Shape;353;p62"/>
          <p:cNvPicPr preferRelativeResize="0"/>
          <p:nvPr/>
        </p:nvPicPr>
        <p:blipFill>
          <a:blip r:embed="rId3">
            <a:alphaModFix/>
          </a:blip>
          <a:stretch>
            <a:fillRect/>
          </a:stretch>
        </p:blipFill>
        <p:spPr>
          <a:xfrm>
            <a:off x="759000" y="1503527"/>
            <a:ext cx="7359800" cy="151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3"/>
          <p:cNvSpPr txBox="1"/>
          <p:nvPr>
            <p:ph idx="1" type="body"/>
          </p:nvPr>
        </p:nvSpPr>
        <p:spPr>
          <a:xfrm>
            <a:off x="457200" y="1208300"/>
            <a:ext cx="8229600" cy="34782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Before we go further, we must talk about…</a:t>
            </a:r>
            <a:endParaRPr/>
          </a:p>
        </p:txBody>
      </p:sp>
      <p:pic>
        <p:nvPicPr>
          <p:cNvPr id="360" name="Google Shape;360;p63"/>
          <p:cNvPicPr preferRelativeResize="0"/>
          <p:nvPr/>
        </p:nvPicPr>
        <p:blipFill>
          <a:blip r:embed="rId3">
            <a:alphaModFix/>
          </a:blip>
          <a:stretch>
            <a:fillRect/>
          </a:stretch>
        </p:blipFill>
        <p:spPr>
          <a:xfrm>
            <a:off x="3143250" y="2275425"/>
            <a:ext cx="2857500" cy="1600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4"/>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Boolean Expressions</a:t>
            </a:r>
            <a:endParaRPr>
              <a:solidFill>
                <a:srgbClr val="000000"/>
              </a:solidFill>
            </a:endParaRPr>
          </a:p>
        </p:txBody>
      </p:sp>
      <p:sp>
        <p:nvSpPr>
          <p:cNvPr id="366" name="Google Shape;366;p64"/>
          <p:cNvSpPr txBox="1"/>
          <p:nvPr>
            <p:ph idx="1" type="body"/>
          </p:nvPr>
        </p:nvSpPr>
        <p:spPr>
          <a:xfrm>
            <a:off x="457200" y="1217550"/>
            <a:ext cx="8229600" cy="34689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Courier New"/>
                <a:ea typeface="Courier New"/>
                <a:cs typeface="Courier New"/>
                <a:sym typeface="Courier New"/>
              </a:rPr>
              <a:t>if</a:t>
            </a:r>
            <a:r>
              <a:rPr b="0" i="0" lang="en-US" sz="2400" u="none">
                <a:solidFill>
                  <a:schemeClr val="dk1"/>
                </a:solidFill>
                <a:latin typeface="Arial"/>
                <a:ea typeface="Arial"/>
                <a:cs typeface="Arial"/>
                <a:sym typeface="Arial"/>
              </a:rPr>
              <a:t> statements and </a:t>
            </a:r>
            <a:r>
              <a:rPr b="0" i="0" lang="en-US" sz="2400" u="none">
                <a:solidFill>
                  <a:schemeClr val="dk1"/>
                </a:solidFill>
                <a:latin typeface="Courier New"/>
                <a:ea typeface="Courier New"/>
                <a:cs typeface="Courier New"/>
                <a:sym typeface="Courier New"/>
              </a:rPr>
              <a:t>for</a:t>
            </a:r>
            <a:r>
              <a:rPr b="0" i="0" lang="en-US" sz="2400" u="none">
                <a:solidFill>
                  <a:schemeClr val="dk1"/>
                </a:solidFill>
                <a:latin typeface="Arial"/>
                <a:ea typeface="Arial"/>
                <a:cs typeface="Arial"/>
                <a:sym typeface="Arial"/>
              </a:rPr>
              <a:t> loops both use logical tests.</a:t>
            </a:r>
            <a:endParaRPr sz="3300"/>
          </a:p>
          <a:p>
            <a:pPr indent="-285750" lvl="1" marL="742950" rtl="0" algn="l">
              <a:lnSpc>
                <a:spcPct val="90000"/>
              </a:lnSpc>
              <a:spcBef>
                <a:spcPts val="160"/>
              </a:spcBef>
              <a:spcAft>
                <a:spcPts val="0"/>
              </a:spcAft>
              <a:buClr>
                <a:schemeClr val="dk1"/>
              </a:buClr>
              <a:buSzPts val="800"/>
              <a:buFont typeface="Arial"/>
              <a:buNone/>
            </a:pPr>
            <a:r>
              <a:t/>
            </a:r>
            <a:endParaRPr b="0" i="0" sz="800" u="none">
              <a:solidFill>
                <a:schemeClr val="dk1"/>
              </a:solidFill>
              <a:latin typeface="Courier New"/>
              <a:ea typeface="Courier New"/>
              <a:cs typeface="Courier New"/>
              <a:sym typeface="Courier New"/>
            </a:endParaRPr>
          </a:p>
          <a:p>
            <a:pPr indent="-285750" lvl="1" marL="742950" rtl="0" algn="l">
              <a:lnSpc>
                <a:spcPct val="90000"/>
              </a:lnSpc>
              <a:spcBef>
                <a:spcPts val="560"/>
              </a:spcBef>
              <a:spcAft>
                <a:spcPts val="0"/>
              </a:spcAft>
              <a:buClr>
                <a:schemeClr val="dk1"/>
              </a:buClr>
              <a:buSzPts val="2800"/>
              <a:buFont typeface="Courier New"/>
              <a:buNone/>
            </a:pPr>
            <a:r>
              <a:rPr b="0" i="0" lang="en-US" sz="2400" u="none">
                <a:solidFill>
                  <a:schemeClr val="dk1"/>
                </a:solidFill>
                <a:latin typeface="Courier New"/>
                <a:ea typeface="Courier New"/>
                <a:cs typeface="Courier New"/>
                <a:sym typeface="Courier New"/>
              </a:rPr>
              <a:t>	for (int i = 1; </a:t>
            </a:r>
            <a:r>
              <a:rPr b="1" i="0" lang="en-US" sz="2400" u="none">
                <a:solidFill>
                  <a:srgbClr val="003399"/>
                </a:solidFill>
                <a:latin typeface="Courier New"/>
                <a:ea typeface="Courier New"/>
                <a:cs typeface="Courier New"/>
                <a:sym typeface="Courier New"/>
              </a:rPr>
              <a:t>i &lt;= 10</a:t>
            </a:r>
            <a:r>
              <a:rPr b="0" i="0" lang="en-US" sz="2400" u="none">
                <a:solidFill>
                  <a:schemeClr val="dk1"/>
                </a:solidFill>
                <a:latin typeface="Courier New"/>
                <a:ea typeface="Courier New"/>
                <a:cs typeface="Courier New"/>
                <a:sym typeface="Courier New"/>
              </a:rPr>
              <a:t>; i++) { ...</a:t>
            </a:r>
            <a:endParaRPr b="0" i="0" sz="400" u="none">
              <a:solidFill>
                <a:schemeClr val="dk1"/>
              </a:solidFill>
              <a:latin typeface="Courier New"/>
              <a:ea typeface="Courier New"/>
              <a:cs typeface="Courier New"/>
              <a:sym typeface="Courier New"/>
            </a:endParaRPr>
          </a:p>
          <a:p>
            <a:pPr indent="-285750" lvl="1" marL="742950" rtl="0" algn="l">
              <a:lnSpc>
                <a:spcPct val="90000"/>
              </a:lnSpc>
              <a:spcBef>
                <a:spcPts val="560"/>
              </a:spcBef>
              <a:spcAft>
                <a:spcPts val="0"/>
              </a:spcAft>
              <a:buClr>
                <a:schemeClr val="dk1"/>
              </a:buClr>
              <a:buSzPts val="2800"/>
              <a:buFont typeface="Courier New"/>
              <a:buNone/>
            </a:pPr>
            <a:r>
              <a:rPr b="0" i="0" lang="en-US" sz="2400" u="none">
                <a:solidFill>
                  <a:schemeClr val="dk1"/>
                </a:solidFill>
                <a:latin typeface="Courier New"/>
                <a:ea typeface="Courier New"/>
                <a:cs typeface="Courier New"/>
                <a:sym typeface="Courier New"/>
              </a:rPr>
              <a:t>	if (</a:t>
            </a:r>
            <a:r>
              <a:rPr b="1" i="0" lang="en-US" sz="2400" u="none">
                <a:solidFill>
                  <a:srgbClr val="003399"/>
                </a:solidFill>
                <a:latin typeface="Courier New"/>
                <a:ea typeface="Courier New"/>
                <a:cs typeface="Courier New"/>
                <a:sym typeface="Courier New"/>
              </a:rPr>
              <a:t>i &lt;= 10</a:t>
            </a:r>
            <a:r>
              <a:rPr b="0" i="0" lang="en-US" sz="2400" u="none">
                <a:solidFill>
                  <a:schemeClr val="dk1"/>
                </a:solidFill>
                <a:latin typeface="Courier New"/>
                <a:ea typeface="Courier New"/>
                <a:cs typeface="Courier New"/>
                <a:sym typeface="Courier New"/>
              </a:rPr>
              <a:t>) { ...</a:t>
            </a:r>
            <a:endParaRPr b="0" i="0" sz="2000" u="none">
              <a:solidFill>
                <a:schemeClr val="dk1"/>
              </a:solidFill>
              <a:latin typeface="Courier New"/>
              <a:ea typeface="Courier New"/>
              <a:cs typeface="Courier New"/>
              <a:sym typeface="Courier New"/>
            </a:endParaRPr>
          </a:p>
          <a:p>
            <a:pPr indent="-342900" lvl="0" marL="342900" rtl="0" algn="l">
              <a:lnSpc>
                <a:spcPct val="90000"/>
              </a:lnSpc>
              <a:spcBef>
                <a:spcPts val="560"/>
              </a:spcBef>
              <a:spcAft>
                <a:spcPts val="0"/>
              </a:spcAft>
              <a:buClr>
                <a:schemeClr val="dk1"/>
              </a:buClr>
              <a:buSzPts val="2400"/>
              <a:buFont typeface="Arial"/>
              <a:buChar char="●"/>
            </a:pPr>
            <a:r>
              <a:rPr b="0" i="0" lang="en-US" sz="2400" u="none">
                <a:solidFill>
                  <a:schemeClr val="dk1"/>
                </a:solidFill>
                <a:latin typeface="Arial"/>
                <a:ea typeface="Arial"/>
                <a:cs typeface="Arial"/>
                <a:sym typeface="Arial"/>
              </a:rPr>
              <a:t>These are </a:t>
            </a:r>
            <a:r>
              <a:rPr b="0" i="0" lang="en-US" sz="2400" u="none">
                <a:solidFill>
                  <a:schemeClr val="dk1"/>
                </a:solidFill>
                <a:latin typeface="Courier New"/>
                <a:ea typeface="Courier New"/>
                <a:cs typeface="Courier New"/>
                <a:sym typeface="Courier New"/>
              </a:rPr>
              <a:t>boolean</a:t>
            </a:r>
            <a:r>
              <a:rPr b="0" i="0" lang="en-US" sz="2400" u="none">
                <a:solidFill>
                  <a:schemeClr val="dk1"/>
                </a:solidFill>
                <a:latin typeface="Arial"/>
                <a:ea typeface="Arial"/>
                <a:cs typeface="Arial"/>
                <a:sym typeface="Arial"/>
              </a:rPr>
              <a:t> expressions.</a:t>
            </a:r>
            <a:endParaRPr sz="2400"/>
          </a:p>
          <a:p>
            <a:pPr indent="0" lvl="0" marL="0" rtl="0" algn="l">
              <a:lnSpc>
                <a:spcPct val="90000"/>
              </a:lnSpc>
              <a:spcBef>
                <a:spcPts val="640"/>
              </a:spcBef>
              <a:spcAft>
                <a:spcPts val="0"/>
              </a:spcAft>
              <a:buSzPts val="1800"/>
              <a:buNone/>
            </a:pPr>
            <a:r>
              <a:t/>
            </a:r>
            <a:endParaRPr/>
          </a:p>
        </p:txBody>
      </p:sp>
      <p:sp>
        <p:nvSpPr>
          <p:cNvPr id="367" name="Google Shape;367;p64"/>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pic>
        <p:nvPicPr>
          <p:cNvPr id="368" name="Google Shape;368;p64"/>
          <p:cNvPicPr preferRelativeResize="0"/>
          <p:nvPr/>
        </p:nvPicPr>
        <p:blipFill rotWithShape="1">
          <a:blip r:embed="rId3">
            <a:alphaModFix/>
          </a:blip>
          <a:srcRect b="0" l="0" r="0" t="0"/>
          <a:stretch/>
        </p:blipFill>
        <p:spPr>
          <a:xfrm>
            <a:off x="3273263" y="2936450"/>
            <a:ext cx="2520268" cy="1972875"/>
          </a:xfrm>
          <a:prstGeom prst="rect">
            <a:avLst/>
          </a:prstGeom>
          <a:noFill/>
          <a:ln>
            <a:noFill/>
          </a:ln>
        </p:spPr>
      </p:pic>
      <p:sp>
        <p:nvSpPr>
          <p:cNvPr id="369" name="Google Shape;369;p6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5"/>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Relational Operators</a:t>
            </a:r>
            <a:endParaRPr>
              <a:solidFill>
                <a:srgbClr val="000000"/>
              </a:solidFill>
            </a:endParaRPr>
          </a:p>
        </p:txBody>
      </p:sp>
      <p:sp>
        <p:nvSpPr>
          <p:cNvPr id="375" name="Google Shape;375;p65"/>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376" name="Google Shape;376;p65"/>
          <p:cNvGraphicFramePr/>
          <p:nvPr/>
        </p:nvGraphicFramePr>
        <p:xfrm>
          <a:off x="985900" y="1745111"/>
          <a:ext cx="3000000" cy="3000000"/>
        </p:xfrm>
        <a:graphic>
          <a:graphicData uri="http://schemas.openxmlformats.org/drawingml/2006/table">
            <a:tbl>
              <a:tblPr>
                <a:noFill/>
                <a:tableStyleId>{ED3DEC92-C2EE-4844-A464-5E81977509AF}</a:tableStyleId>
              </a:tblPr>
              <a:tblGrid>
                <a:gridCol w="901075"/>
                <a:gridCol w="2500275"/>
                <a:gridCol w="2173325"/>
                <a:gridCol w="1463175"/>
              </a:tblGrid>
              <a:tr h="24367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Operator</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Meaning</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Example</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Result</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046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equals</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1 + 1 == 2</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2046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a:t>
                      </a:r>
                      <a:r>
                        <a:rPr lang="en-US">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does not equal</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3.2 != 2.5</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246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&lt;</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less than</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10 &lt; 5</a:t>
                      </a:r>
                      <a:endParaRPr sz="1400" u="none" cap="none" strike="noStrike">
                        <a:solidFill>
                          <a:srgbClr val="000000"/>
                        </a:solidFill>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solidFill>
                          <a:srgbClr val="000000"/>
                        </a:solidFill>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246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&gt;</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greater than</a:t>
                      </a:r>
                      <a:endParaRPr sz="1400" u="none" cap="none" strike="noStrike">
                        <a:solidFill>
                          <a:srgbClr val="000000"/>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10 &gt; 5</a:t>
                      </a:r>
                      <a:endParaRPr sz="1400" u="none" cap="none" strike="noStrike">
                        <a:solidFill>
                          <a:srgbClr val="000000"/>
                        </a:solidFill>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solidFill>
                          <a:srgbClr val="000000"/>
                        </a:solidFill>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246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&lt;=</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less than or equal to</a:t>
                      </a:r>
                      <a:endParaRPr sz="1400" u="none" cap="none" strike="noStrike">
                        <a:solidFill>
                          <a:srgbClr val="000000"/>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126 &lt;= 100</a:t>
                      </a:r>
                      <a:endParaRPr sz="1400" u="none" cap="none" strike="noStrike">
                        <a:solidFill>
                          <a:srgbClr val="000000"/>
                        </a:solidFill>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solidFill>
                          <a:srgbClr val="000000"/>
                        </a:solidFill>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4677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&gt;=</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greater than or equal to</a:t>
                      </a:r>
                      <a:endParaRPr sz="1400" u="none" cap="none" strike="noStrike">
                        <a:solidFill>
                          <a:srgbClr val="000000"/>
                        </a:solidFill>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5.0 &gt;= 5.0</a:t>
                      </a:r>
                      <a:endParaRPr sz="1400" u="none" cap="none" strike="noStrike">
                        <a:solidFill>
                          <a:srgbClr val="000000"/>
                        </a:solidFill>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solidFill>
                          <a:srgbClr val="000000"/>
                        </a:solidFill>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377" name="Google Shape;377;p65"/>
          <p:cNvSpPr txBox="1"/>
          <p:nvPr>
            <p:ph idx="1" type="body"/>
          </p:nvPr>
        </p:nvSpPr>
        <p:spPr>
          <a:xfrm>
            <a:off x="457200" y="1217550"/>
            <a:ext cx="8229600" cy="346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560"/>
              </a:spcBef>
              <a:spcAft>
                <a:spcPts val="0"/>
              </a:spcAft>
              <a:buSzPts val="1800"/>
              <a:buNone/>
            </a:pPr>
            <a:r>
              <a:rPr lang="en-US" sz="2400">
                <a:solidFill>
                  <a:schemeClr val="dk1"/>
                </a:solidFill>
                <a:latin typeface="Arial"/>
                <a:ea typeface="Arial"/>
                <a:cs typeface="Arial"/>
                <a:sym typeface="Arial"/>
              </a:rPr>
              <a:t>Boolean expressions are created with relational operators.</a:t>
            </a:r>
            <a:endParaRPr sz="2400">
              <a:latin typeface="Arial"/>
              <a:ea typeface="Arial"/>
              <a:cs typeface="Arial"/>
              <a:sym typeface="Arial"/>
            </a:endParaRPr>
          </a:p>
          <a:p>
            <a:pPr indent="0" lvl="0" marL="0" rtl="0" algn="l">
              <a:lnSpc>
                <a:spcPct val="90000"/>
              </a:lnSpc>
              <a:spcBef>
                <a:spcPts val="640"/>
              </a:spcBef>
              <a:spcAft>
                <a:spcPts val="0"/>
              </a:spcAft>
              <a:buSzPts val="1800"/>
              <a:buNone/>
            </a:pPr>
            <a:r>
              <a:t/>
            </a:r>
            <a:endParaRPr/>
          </a:p>
        </p:txBody>
      </p:sp>
      <p:sp>
        <p:nvSpPr>
          <p:cNvPr id="378" name="Google Shape;378;p6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6"/>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Remember…</a:t>
            </a:r>
            <a:endParaRPr/>
          </a:p>
        </p:txBody>
      </p:sp>
      <p:sp>
        <p:nvSpPr>
          <p:cNvPr id="385" name="Google Shape;385;p66"/>
          <p:cNvSpPr txBox="1"/>
          <p:nvPr>
            <p:ph idx="1" type="body"/>
          </p:nvPr>
        </p:nvSpPr>
        <p:spPr>
          <a:xfrm>
            <a:off x="457200" y="1450050"/>
            <a:ext cx="8229600" cy="3236400"/>
          </a:xfrm>
          <a:prstGeom prst="rect">
            <a:avLst/>
          </a:prstGeom>
        </p:spPr>
        <p:txBody>
          <a:bodyPr anchorCtr="0" anchor="t" bIns="45700" lIns="91425" spcFirstLastPara="1" rIns="91425" wrap="square" tIns="45700">
            <a:normAutofit/>
          </a:bodyPr>
          <a:lstStyle/>
          <a:p>
            <a:pPr indent="457200" lvl="0" marL="457200" rtl="0" algn="l">
              <a:spcBef>
                <a:spcPts val="360"/>
              </a:spcBef>
              <a:spcAft>
                <a:spcPts val="0"/>
              </a:spcAft>
              <a:buNone/>
            </a:pPr>
            <a:r>
              <a:rPr lang="en-US" sz="6000"/>
              <a:t>=</a:t>
            </a:r>
            <a:r>
              <a:rPr lang="en-US"/>
              <a:t>				assignment</a:t>
            </a:r>
            <a:endParaRPr/>
          </a:p>
          <a:p>
            <a:pPr indent="0" lvl="0" marL="0" rtl="0" algn="l">
              <a:spcBef>
                <a:spcPts val="360"/>
              </a:spcBef>
              <a:spcAft>
                <a:spcPts val="0"/>
              </a:spcAft>
              <a:buNone/>
            </a:pPr>
            <a:r>
              <a:t/>
            </a:r>
            <a:endParaRPr/>
          </a:p>
          <a:p>
            <a:pPr indent="457200" lvl="0" marL="457200" rtl="0" algn="l">
              <a:spcBef>
                <a:spcPts val="360"/>
              </a:spcBef>
              <a:spcAft>
                <a:spcPts val="0"/>
              </a:spcAft>
              <a:buNone/>
            </a:pPr>
            <a:r>
              <a:rPr lang="en-US" sz="6000"/>
              <a:t>==</a:t>
            </a:r>
            <a:r>
              <a:rPr lang="en-US"/>
              <a:t>			test for equality</a:t>
            </a:r>
            <a:endParaRPr/>
          </a:p>
          <a:p>
            <a:pPr indent="0" lvl="0" marL="0" rtl="0" algn="l">
              <a:spcBef>
                <a:spcPts val="360"/>
              </a:spcBef>
              <a:spcAft>
                <a:spcPts val="0"/>
              </a:spcAft>
              <a:buNone/>
            </a:pPr>
            <a:r>
              <a:t/>
            </a:r>
            <a:endParaRPr/>
          </a:p>
        </p:txBody>
      </p:sp>
      <p:sp>
        <p:nvSpPr>
          <p:cNvPr id="386" name="Google Shape;386;p6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7"/>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Logical Operators</a:t>
            </a:r>
            <a:endParaRPr>
              <a:solidFill>
                <a:srgbClr val="000000"/>
              </a:solidFill>
            </a:endParaRPr>
          </a:p>
        </p:txBody>
      </p:sp>
      <p:sp>
        <p:nvSpPr>
          <p:cNvPr id="392" name="Google Shape;392;p67"/>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393" name="Google Shape;393;p67"/>
          <p:cNvGraphicFramePr/>
          <p:nvPr/>
        </p:nvGraphicFramePr>
        <p:xfrm>
          <a:off x="1340100" y="2596911"/>
          <a:ext cx="3000000" cy="3000000"/>
        </p:xfrm>
        <a:graphic>
          <a:graphicData uri="http://schemas.openxmlformats.org/drawingml/2006/table">
            <a:tbl>
              <a:tblPr>
                <a:noFill/>
                <a:tableStyleId>{ED3DEC92-C2EE-4844-A464-5E81977509AF}</a:tableStyleId>
              </a:tblPr>
              <a:tblGrid>
                <a:gridCol w="982675"/>
                <a:gridCol w="1066200"/>
                <a:gridCol w="2811575"/>
                <a:gridCol w="1050600"/>
              </a:tblGrid>
              <a:tr h="20457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Operator</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Meaning</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Example</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Result</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911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&amp;&amp;</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and</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(2 == 3) &amp;&amp; (-1 &lt; 5) </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29115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or</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(2 == 3) || (-1 &lt; 5)</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181625">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not</a:t>
                      </a:r>
                      <a:endParaRPr sz="14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US" sz="1400" u="none" cap="none" strike="noStrike">
                          <a:solidFill>
                            <a:schemeClr val="dk1"/>
                          </a:solidFill>
                          <a:latin typeface="Courier New"/>
                          <a:ea typeface="Courier New"/>
                          <a:cs typeface="Courier New"/>
                          <a:sym typeface="Courier New"/>
                        </a:rPr>
                        <a:t>!(2 == 3)</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394" name="Google Shape;394;p67"/>
          <p:cNvSpPr txBox="1"/>
          <p:nvPr>
            <p:ph idx="1" type="body"/>
          </p:nvPr>
        </p:nvSpPr>
        <p:spPr>
          <a:xfrm>
            <a:off x="457200" y="1217550"/>
            <a:ext cx="8229600" cy="346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560"/>
              </a:spcBef>
              <a:spcAft>
                <a:spcPts val="0"/>
              </a:spcAft>
              <a:buSzPts val="1800"/>
              <a:buNone/>
            </a:pPr>
            <a:r>
              <a:rPr lang="en-US" sz="2400">
                <a:solidFill>
                  <a:schemeClr val="dk1"/>
                </a:solidFill>
                <a:latin typeface="Arial"/>
                <a:ea typeface="Arial"/>
                <a:cs typeface="Arial"/>
                <a:sym typeface="Arial"/>
              </a:rPr>
              <a:t>Multiple boolean expressions can be combined with logical operators. Relational Operators are processed before Logical Operators.</a:t>
            </a:r>
            <a:endParaRPr sz="2400">
              <a:solidFill>
                <a:schemeClr val="dk1"/>
              </a:solidFill>
              <a:latin typeface="Arial"/>
              <a:ea typeface="Arial"/>
              <a:cs typeface="Arial"/>
              <a:sym typeface="Arial"/>
            </a:endParaRPr>
          </a:p>
          <a:p>
            <a:pPr indent="0" lvl="0" marL="0" rtl="0" algn="l">
              <a:lnSpc>
                <a:spcPct val="90000"/>
              </a:lnSpc>
              <a:spcBef>
                <a:spcPts val="560"/>
              </a:spcBef>
              <a:spcAft>
                <a:spcPts val="0"/>
              </a:spcAft>
              <a:buSzPts val="1800"/>
              <a:buNone/>
            </a:pPr>
            <a:r>
              <a:t/>
            </a:r>
            <a:endParaRPr sz="2400">
              <a:solidFill>
                <a:schemeClr val="dk1"/>
              </a:solidFill>
              <a:latin typeface="Arial"/>
              <a:ea typeface="Arial"/>
              <a:cs typeface="Arial"/>
              <a:sym typeface="Arial"/>
            </a:endParaRPr>
          </a:p>
        </p:txBody>
      </p:sp>
      <p:sp>
        <p:nvSpPr>
          <p:cNvPr id="395" name="Google Shape;395;p6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8"/>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More about PEMDAS</a:t>
            </a:r>
            <a:endParaRPr>
              <a:solidFill>
                <a:srgbClr val="000000"/>
              </a:solidFill>
            </a:endParaRPr>
          </a:p>
        </p:txBody>
      </p:sp>
      <p:sp>
        <p:nvSpPr>
          <p:cNvPr id="401" name="Google Shape;401;p68"/>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graphicFrame>
        <p:nvGraphicFramePr>
          <p:cNvPr id="402" name="Google Shape;402;p68"/>
          <p:cNvGraphicFramePr/>
          <p:nvPr/>
        </p:nvGraphicFramePr>
        <p:xfrm>
          <a:off x="860863" y="1388899"/>
          <a:ext cx="3000000" cy="3000000"/>
        </p:xfrm>
        <a:graphic>
          <a:graphicData uri="http://schemas.openxmlformats.org/drawingml/2006/table">
            <a:tbl>
              <a:tblPr>
                <a:noFill/>
                <a:tableStyleId>{ED3DEC92-C2EE-4844-A464-5E81977509AF}</a:tableStyleId>
              </a:tblPr>
              <a:tblGrid>
                <a:gridCol w="1440350"/>
                <a:gridCol w="918925"/>
                <a:gridCol w="1569075"/>
                <a:gridCol w="3094775"/>
              </a:tblGrid>
              <a:tr h="350975">
                <a:tc>
                  <a:txBody>
                    <a:bodyPr/>
                    <a:lstStyle/>
                    <a:p>
                      <a:pPr indent="0" lvl="0" marL="0" marR="0" rtl="0" algn="ctr">
                        <a:lnSpc>
                          <a:spcPct val="100000"/>
                        </a:lnSpc>
                        <a:spcBef>
                          <a:spcPts val="0"/>
                        </a:spcBef>
                        <a:spcAft>
                          <a:spcPts val="0"/>
                        </a:spcAft>
                        <a:buNone/>
                      </a:pPr>
                      <a:r>
                        <a:rPr b="1" lang="en-US"/>
                        <a:t>Type</a:t>
                      </a:r>
                      <a:endParaRPr b="1"/>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a:t>Order</a:t>
                      </a:r>
                      <a:endParaRPr b="1"/>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a:t>Operator Type</a:t>
                      </a:r>
                      <a:endParaRPr b="1"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a:t>Operators</a:t>
                      </a:r>
                      <a:endParaRPr b="1"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326025">
                <a:tc rowSpan="3">
                  <a:txBody>
                    <a:bodyPr/>
                    <a:lstStyle/>
                    <a:p>
                      <a:pPr indent="0" lvl="0" marL="0" rtl="0" algn="ctr">
                        <a:spcBef>
                          <a:spcPts val="0"/>
                        </a:spcBef>
                        <a:spcAft>
                          <a:spcPts val="0"/>
                        </a:spcAft>
                        <a:buNone/>
                      </a:pPr>
                      <a:r>
                        <a:rPr lang="en-US" sz="1600"/>
                        <a:t>Math</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600"/>
                        <a:t>1st</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a:t>unary</a:t>
                      </a:r>
                      <a:endParaRPr sz="16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b="1" lang="en-US" sz="1800">
                          <a:latin typeface="Courier New"/>
                          <a:ea typeface="Courier New"/>
                          <a:cs typeface="Courier New"/>
                          <a:sym typeface="Courier New"/>
                        </a:rPr>
                        <a:t>-, </a:t>
                      </a:r>
                      <a:r>
                        <a:rPr b="1" lang="en-US" sz="1800">
                          <a:latin typeface="Courier New"/>
                          <a:ea typeface="Courier New"/>
                          <a:cs typeface="Courier New"/>
                          <a:sym typeface="Courier New"/>
                        </a:rPr>
                        <a:t>++, --</a:t>
                      </a:r>
                      <a:endParaRPr b="1" sz="1800">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26025">
                <a:tc vMerge="1"/>
                <a:tc>
                  <a:txBody>
                    <a:bodyPr/>
                    <a:lstStyle/>
                    <a:p>
                      <a:pPr indent="0" lvl="0" marL="0" marR="0" rtl="0" algn="ctr">
                        <a:lnSpc>
                          <a:spcPct val="100000"/>
                        </a:lnSpc>
                        <a:spcBef>
                          <a:spcPts val="0"/>
                        </a:spcBef>
                        <a:spcAft>
                          <a:spcPts val="0"/>
                        </a:spcAft>
                        <a:buNone/>
                      </a:pPr>
                      <a:r>
                        <a:rPr lang="en-US" sz="1600"/>
                        <a:t>2nd</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a:t>multiplicative</a:t>
                      </a:r>
                      <a:endParaRPr sz="16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b="1" lang="en-US" sz="1800">
                          <a:latin typeface="Courier New"/>
                          <a:ea typeface="Courier New"/>
                          <a:cs typeface="Courier New"/>
                          <a:sym typeface="Courier New"/>
                        </a:rPr>
                        <a:t>*, /, %</a:t>
                      </a:r>
                      <a:endParaRPr b="1" sz="1800">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26025">
                <a:tc vMerge="1"/>
                <a:tc>
                  <a:txBody>
                    <a:bodyPr/>
                    <a:lstStyle/>
                    <a:p>
                      <a:pPr indent="0" lvl="0" marL="0" marR="0" rtl="0" algn="ctr">
                        <a:lnSpc>
                          <a:spcPct val="100000"/>
                        </a:lnSpc>
                        <a:spcBef>
                          <a:spcPts val="0"/>
                        </a:spcBef>
                        <a:spcAft>
                          <a:spcPts val="0"/>
                        </a:spcAft>
                        <a:buNone/>
                      </a:pPr>
                      <a:r>
                        <a:rPr lang="en-US" sz="1600"/>
                        <a:t>3rd</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a:t>additive</a:t>
                      </a:r>
                      <a:endParaRPr sz="16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b="1" lang="en-US" sz="1800">
                          <a:latin typeface="Courier New"/>
                          <a:ea typeface="Courier New"/>
                          <a:cs typeface="Courier New"/>
                          <a:sym typeface="Courier New"/>
                        </a:rPr>
                        <a:t>+, -</a:t>
                      </a:r>
                      <a:endParaRPr b="1" sz="1800">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26025">
                <a:tc>
                  <a:txBody>
                    <a:bodyPr/>
                    <a:lstStyle/>
                    <a:p>
                      <a:pPr indent="0" lvl="0" marL="0" marR="0" rtl="0" algn="ctr">
                        <a:lnSpc>
                          <a:spcPct val="100000"/>
                        </a:lnSpc>
                        <a:spcBef>
                          <a:spcPts val="0"/>
                        </a:spcBef>
                        <a:spcAft>
                          <a:spcPts val="0"/>
                        </a:spcAft>
                        <a:buNone/>
                      </a:pPr>
                      <a:r>
                        <a:rPr lang="en-US" sz="1600"/>
                        <a:t>Relational</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600"/>
                        <a:t>4th</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600"/>
                        <a:t>relational</a:t>
                      </a:r>
                      <a:endParaRPr sz="1600" u="none" cap="none" strike="noStrike"/>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b="1" lang="en-US" sz="1800">
                          <a:latin typeface="Courier New"/>
                          <a:ea typeface="Courier New"/>
                          <a:cs typeface="Courier New"/>
                          <a:sym typeface="Courier New"/>
                        </a:rPr>
                        <a:t>&lt;, &gt;, &lt;=, &gt;=, ==, !=</a:t>
                      </a:r>
                      <a:endParaRPr b="1" sz="1800">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26025">
                <a:tc>
                  <a:txBody>
                    <a:bodyPr/>
                    <a:lstStyle/>
                    <a:p>
                      <a:pPr indent="0" lvl="0" marL="0" marR="0" rtl="0" algn="ctr">
                        <a:lnSpc>
                          <a:spcPct val="100000"/>
                        </a:lnSpc>
                        <a:spcBef>
                          <a:spcPts val="0"/>
                        </a:spcBef>
                        <a:spcAft>
                          <a:spcPts val="0"/>
                        </a:spcAft>
                        <a:buNone/>
                      </a:pPr>
                      <a:r>
                        <a:rPr lang="en-US" sz="1600"/>
                        <a:t>Logical</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600"/>
                        <a:t>5th</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lang="en-US" sz="1600"/>
                        <a:t> logical</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b="1" lang="en-US" sz="1800">
                          <a:latin typeface="Courier New"/>
                          <a:ea typeface="Courier New"/>
                          <a:cs typeface="Courier New"/>
                          <a:sym typeface="Courier New"/>
                        </a:rPr>
                        <a:t>&amp;&amp;, ||, !</a:t>
                      </a:r>
                      <a:endParaRPr b="1" sz="1800">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414975">
                <a:tc>
                  <a:txBody>
                    <a:bodyPr/>
                    <a:lstStyle/>
                    <a:p>
                      <a:pPr indent="0" lvl="0" marL="0" marR="0" rtl="0" algn="ctr">
                        <a:lnSpc>
                          <a:spcPct val="100000"/>
                        </a:lnSpc>
                        <a:spcBef>
                          <a:spcPts val="0"/>
                        </a:spcBef>
                        <a:spcAft>
                          <a:spcPts val="0"/>
                        </a:spcAft>
                        <a:buNone/>
                      </a:pPr>
                      <a:r>
                        <a:rPr lang="en-US" sz="1600"/>
                        <a:t>Assignment</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600"/>
                        <a:t>6th</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lang="en-US" sz="1600"/>
                        <a:t>assignment</a:t>
                      </a:r>
                      <a:endParaRPr sz="1600"/>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ctr">
                        <a:spcBef>
                          <a:spcPts val="0"/>
                        </a:spcBef>
                        <a:spcAft>
                          <a:spcPts val="0"/>
                        </a:spcAft>
                        <a:buNone/>
                      </a:pPr>
                      <a:r>
                        <a:rPr b="1" lang="en-US" sz="1800">
                          <a:latin typeface="Courier New"/>
                          <a:ea typeface="Courier New"/>
                          <a:cs typeface="Courier New"/>
                          <a:sym typeface="Courier New"/>
                        </a:rPr>
                        <a:t>=, +=, -=, /=, *=</a:t>
                      </a:r>
                      <a:endParaRPr b="1" sz="1800">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403" name="Google Shape;403;p6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9"/>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More about PEMDAS</a:t>
            </a:r>
            <a:endParaRPr>
              <a:solidFill>
                <a:srgbClr val="000000"/>
              </a:solidFill>
            </a:endParaRPr>
          </a:p>
        </p:txBody>
      </p:sp>
      <p:sp>
        <p:nvSpPr>
          <p:cNvPr id="409" name="Google Shape;409;p69"/>
          <p:cNvSpPr txBox="1"/>
          <p:nvPr/>
        </p:nvSpPr>
        <p:spPr>
          <a:xfrm>
            <a:off x="7161125" y="470725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10" name="Google Shape;410;p69"/>
          <p:cNvSpPr txBox="1"/>
          <p:nvPr/>
        </p:nvSpPr>
        <p:spPr>
          <a:xfrm>
            <a:off x="235975" y="2862838"/>
            <a:ext cx="8748600" cy="492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440"/>
              </a:spcBef>
              <a:spcAft>
                <a:spcPts val="0"/>
              </a:spcAft>
              <a:buNone/>
            </a:pPr>
            <a:r>
              <a:rPr lang="en-US" sz="2000">
                <a:solidFill>
                  <a:schemeClr val="dk1"/>
                </a:solidFill>
                <a:latin typeface="Courier New"/>
                <a:ea typeface="Courier New"/>
                <a:cs typeface="Courier New"/>
                <a:sym typeface="Courier New"/>
              </a:rPr>
              <a:t>results =  x +  y++ % 2 == 0 &amp;&amp;  !x / y - 17 == 0</a:t>
            </a:r>
            <a:endParaRPr sz="2000"/>
          </a:p>
        </p:txBody>
      </p:sp>
      <p:sp>
        <p:nvSpPr>
          <p:cNvPr id="411" name="Google Shape;411;p69"/>
          <p:cNvSpPr/>
          <p:nvPr/>
        </p:nvSpPr>
        <p:spPr>
          <a:xfrm>
            <a:off x="291550" y="1146275"/>
            <a:ext cx="7848600" cy="28353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6</a:t>
            </a:r>
            <a:endParaRPr b="1"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a:p>
        </p:txBody>
      </p:sp>
      <p:sp>
        <p:nvSpPr>
          <p:cNvPr id="412" name="Google Shape;412;p69"/>
          <p:cNvSpPr/>
          <p:nvPr/>
        </p:nvSpPr>
        <p:spPr>
          <a:xfrm>
            <a:off x="1835500" y="1381225"/>
            <a:ext cx="6215700" cy="2549400"/>
          </a:xfrm>
          <a:prstGeom prst="rect">
            <a:avLst/>
          </a:prstGeom>
          <a:noFill/>
          <a:ln cap="flat" cmpd="sng" w="28575">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5</a:t>
            </a:r>
            <a:endParaRPr b="1" sz="1200"/>
          </a:p>
          <a:p>
            <a:pPr indent="0" lvl="0" marL="0" rtl="0" algn="l">
              <a:spcBef>
                <a:spcPts val="0"/>
              </a:spcBef>
              <a:spcAft>
                <a:spcPts val="0"/>
              </a:spcAft>
              <a:buNone/>
            </a:pPr>
            <a:r>
              <a:t/>
            </a:r>
            <a:endParaRPr b="1" sz="1200"/>
          </a:p>
          <a:p>
            <a:pPr indent="0" lvl="0" marL="0" rtl="0" algn="l">
              <a:spcBef>
                <a:spcPts val="0"/>
              </a:spcBef>
              <a:spcAft>
                <a:spcPts val="0"/>
              </a:spcAft>
              <a:buNone/>
            </a:pPr>
            <a:r>
              <a:t/>
            </a:r>
            <a:endParaRPr b="1"/>
          </a:p>
        </p:txBody>
      </p:sp>
      <p:sp>
        <p:nvSpPr>
          <p:cNvPr id="413" name="Google Shape;413;p69"/>
          <p:cNvSpPr/>
          <p:nvPr/>
        </p:nvSpPr>
        <p:spPr>
          <a:xfrm>
            <a:off x="1912275" y="1673325"/>
            <a:ext cx="2741700" cy="2031900"/>
          </a:xfrm>
          <a:prstGeom prst="rect">
            <a:avLst/>
          </a:prstGeom>
          <a:noFill/>
          <a:ln cap="flat" cmpd="sng" w="28575">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4</a:t>
            </a:r>
            <a:endParaRPr b="1"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p:txBody>
      </p:sp>
      <p:sp>
        <p:nvSpPr>
          <p:cNvPr id="414" name="Google Shape;414;p69"/>
          <p:cNvSpPr/>
          <p:nvPr/>
        </p:nvSpPr>
        <p:spPr>
          <a:xfrm>
            <a:off x="5041725" y="1673325"/>
            <a:ext cx="2863500" cy="2031900"/>
          </a:xfrm>
          <a:prstGeom prst="rect">
            <a:avLst/>
          </a:prstGeom>
          <a:noFill/>
          <a:ln cap="flat" cmpd="sng" w="28575">
            <a:solidFill>
              <a:srgbClr val="00FF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4</a:t>
            </a:r>
            <a:endParaRPr b="1"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p:txBody>
      </p:sp>
      <p:sp>
        <p:nvSpPr>
          <p:cNvPr id="415" name="Google Shape;415;p69"/>
          <p:cNvSpPr/>
          <p:nvPr/>
        </p:nvSpPr>
        <p:spPr>
          <a:xfrm>
            <a:off x="2624275" y="2213075"/>
            <a:ext cx="1233300" cy="1219200"/>
          </a:xfrm>
          <a:prstGeom prst="rect">
            <a:avLst/>
          </a:prstGeom>
          <a:noFill/>
          <a:ln cap="flat" cmpd="sng" w="2857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2</a:t>
            </a:r>
            <a:endParaRPr b="1"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p:txBody>
      </p:sp>
      <p:sp>
        <p:nvSpPr>
          <p:cNvPr id="416" name="Google Shape;416;p69"/>
          <p:cNvSpPr/>
          <p:nvPr/>
        </p:nvSpPr>
        <p:spPr>
          <a:xfrm>
            <a:off x="2696600" y="2571750"/>
            <a:ext cx="549000" cy="7836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1</a:t>
            </a:r>
            <a:endParaRPr b="1"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p:txBody>
      </p:sp>
      <p:sp>
        <p:nvSpPr>
          <p:cNvPr id="417" name="Google Shape;417;p69"/>
          <p:cNvSpPr/>
          <p:nvPr/>
        </p:nvSpPr>
        <p:spPr>
          <a:xfrm>
            <a:off x="5357350" y="2745900"/>
            <a:ext cx="408600" cy="566100"/>
          </a:xfrm>
          <a:prstGeom prst="rect">
            <a:avLst/>
          </a:prstGeom>
          <a:noFill/>
          <a:ln cap="flat" cmpd="sng" w="28575">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1</a:t>
            </a:r>
            <a:endParaRPr b="1"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p:txBody>
      </p:sp>
      <p:sp>
        <p:nvSpPr>
          <p:cNvPr id="418" name="Google Shape;418;p69"/>
          <p:cNvSpPr/>
          <p:nvPr/>
        </p:nvSpPr>
        <p:spPr>
          <a:xfrm>
            <a:off x="5234113" y="2256700"/>
            <a:ext cx="1057500" cy="1219200"/>
          </a:xfrm>
          <a:prstGeom prst="rect">
            <a:avLst/>
          </a:prstGeom>
          <a:noFill/>
          <a:ln cap="flat" cmpd="sng" w="28575">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2</a:t>
            </a:r>
            <a:endParaRPr b="1"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p:txBody>
      </p:sp>
      <p:sp>
        <p:nvSpPr>
          <p:cNvPr id="419" name="Google Shape;419;p69"/>
          <p:cNvSpPr/>
          <p:nvPr/>
        </p:nvSpPr>
        <p:spPr>
          <a:xfrm>
            <a:off x="1986100" y="1964550"/>
            <a:ext cx="1905000" cy="17019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3 </a:t>
            </a:r>
            <a:endParaRPr b="1"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p:txBody>
      </p:sp>
      <p:sp>
        <p:nvSpPr>
          <p:cNvPr id="420" name="Google Shape;420;p69"/>
          <p:cNvSpPr/>
          <p:nvPr/>
        </p:nvSpPr>
        <p:spPr>
          <a:xfrm>
            <a:off x="5118400" y="1964550"/>
            <a:ext cx="2007600" cy="17019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t>3 </a:t>
            </a:r>
            <a:endParaRPr b="1"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l">
              <a:spcBef>
                <a:spcPts val="0"/>
              </a:spcBef>
              <a:spcAft>
                <a:spcPts val="0"/>
              </a:spcAft>
              <a:buNone/>
            </a:pPr>
            <a:r>
              <a:t/>
            </a:r>
            <a:endParaRPr/>
          </a:p>
        </p:txBody>
      </p:sp>
      <p:sp>
        <p:nvSpPr>
          <p:cNvPr id="421" name="Google Shape;421;p69"/>
          <p:cNvSpPr/>
          <p:nvPr/>
        </p:nvSpPr>
        <p:spPr>
          <a:xfrm>
            <a:off x="1445050" y="1137975"/>
            <a:ext cx="408600" cy="2835300"/>
          </a:xfrm>
          <a:prstGeom prst="ellipse">
            <a:avLst/>
          </a:prstGeom>
          <a:noFill/>
          <a:ln cap="flat" cmpd="sng" w="2857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69"/>
          <p:cNvSpPr/>
          <p:nvPr/>
        </p:nvSpPr>
        <p:spPr>
          <a:xfrm>
            <a:off x="3936150" y="1673325"/>
            <a:ext cx="408600" cy="20319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69"/>
          <p:cNvSpPr/>
          <p:nvPr/>
        </p:nvSpPr>
        <p:spPr>
          <a:xfrm>
            <a:off x="2918250" y="2570550"/>
            <a:ext cx="327300" cy="783600"/>
          </a:xfrm>
          <a:prstGeom prst="ellipse">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69"/>
          <p:cNvSpPr/>
          <p:nvPr/>
        </p:nvSpPr>
        <p:spPr>
          <a:xfrm>
            <a:off x="2186400" y="1971725"/>
            <a:ext cx="408600" cy="1701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9"/>
          <p:cNvSpPr/>
          <p:nvPr/>
        </p:nvSpPr>
        <p:spPr>
          <a:xfrm>
            <a:off x="4654800" y="2924650"/>
            <a:ext cx="408600" cy="369000"/>
          </a:xfrm>
          <a:prstGeom prst="ellipse">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69"/>
          <p:cNvSpPr/>
          <p:nvPr/>
        </p:nvSpPr>
        <p:spPr>
          <a:xfrm>
            <a:off x="3264000" y="2213075"/>
            <a:ext cx="408600" cy="1219200"/>
          </a:xfrm>
          <a:prstGeom prst="ellipse">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69"/>
          <p:cNvSpPr/>
          <p:nvPr/>
        </p:nvSpPr>
        <p:spPr>
          <a:xfrm>
            <a:off x="7181000" y="1657575"/>
            <a:ext cx="408600" cy="2031900"/>
          </a:xfrm>
          <a:prstGeom prst="ellipse">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9"/>
          <p:cNvSpPr/>
          <p:nvPr/>
        </p:nvSpPr>
        <p:spPr>
          <a:xfrm>
            <a:off x="5768538" y="2256700"/>
            <a:ext cx="297900" cy="1219200"/>
          </a:xfrm>
          <a:prstGeom prst="ellipse">
            <a:avLst/>
          </a:prstGeom>
          <a:no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9"/>
          <p:cNvSpPr/>
          <p:nvPr/>
        </p:nvSpPr>
        <p:spPr>
          <a:xfrm>
            <a:off x="6365950" y="1971725"/>
            <a:ext cx="297900" cy="1701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7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36" name="Google Shape;436;p70"/>
          <p:cNvPicPr preferRelativeResize="0"/>
          <p:nvPr/>
        </p:nvPicPr>
        <p:blipFill>
          <a:blip r:embed="rId3">
            <a:alphaModFix/>
          </a:blip>
          <a:stretch>
            <a:fillRect/>
          </a:stretch>
        </p:blipFill>
        <p:spPr>
          <a:xfrm>
            <a:off x="194225" y="1110375"/>
            <a:ext cx="6421900" cy="3639474"/>
          </a:xfrm>
          <a:prstGeom prst="rect">
            <a:avLst/>
          </a:prstGeom>
          <a:noFill/>
          <a:ln>
            <a:noFill/>
          </a:ln>
        </p:spPr>
      </p:pic>
      <p:sp>
        <p:nvSpPr>
          <p:cNvPr id="437" name="Google Shape;437;p70"/>
          <p:cNvSpPr/>
          <p:nvPr/>
        </p:nvSpPr>
        <p:spPr>
          <a:xfrm>
            <a:off x="6921275" y="1491650"/>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a:p>
            <a:pPr indent="0" lvl="0" marL="0" rtl="0" algn="ctr">
              <a:spcBef>
                <a:spcPts val="0"/>
              </a:spcBef>
              <a:spcAft>
                <a:spcPts val="0"/>
              </a:spcAft>
              <a:buNone/>
            </a:pPr>
            <a:r>
              <a:rPr b="1" lang="en-US" sz="1700">
                <a:solidFill>
                  <a:srgbClr val="FFFFFF"/>
                </a:solidFill>
                <a:latin typeface="Trebuchet MS"/>
                <a:ea typeface="Trebuchet MS"/>
                <a:cs typeface="Trebuchet MS"/>
                <a:sym typeface="Trebuchet MS"/>
              </a:rPr>
              <a:t>#1</a:t>
            </a:r>
            <a:endParaRPr b="1" sz="1700">
              <a:solidFill>
                <a:srgbClr val="FFFFFF"/>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71"/>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Solution</a:t>
            </a:r>
            <a:endParaRPr/>
          </a:p>
        </p:txBody>
      </p:sp>
      <p:sp>
        <p:nvSpPr>
          <p:cNvPr id="444" name="Google Shape;444;p7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445" name="Google Shape;445;p71"/>
          <p:cNvPicPr preferRelativeResize="0"/>
          <p:nvPr/>
        </p:nvPicPr>
        <p:blipFill>
          <a:blip r:embed="rId3">
            <a:alphaModFix/>
          </a:blip>
          <a:stretch>
            <a:fillRect/>
          </a:stretch>
        </p:blipFill>
        <p:spPr>
          <a:xfrm>
            <a:off x="3551900" y="1616975"/>
            <a:ext cx="1512846" cy="232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5"/>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Announcements - Unit 1 Test</a:t>
            </a:r>
            <a:endParaRPr/>
          </a:p>
        </p:txBody>
      </p:sp>
      <p:sp>
        <p:nvSpPr>
          <p:cNvPr id="217" name="Google Shape;217;p45"/>
          <p:cNvSpPr txBox="1"/>
          <p:nvPr>
            <p:ph idx="1" type="body"/>
          </p:nvPr>
        </p:nvSpPr>
        <p:spPr>
          <a:xfrm>
            <a:off x="457200" y="1217550"/>
            <a:ext cx="8229600" cy="39261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Grades are posted.</a:t>
            </a:r>
            <a:endParaRPr/>
          </a:p>
          <a:p>
            <a:pPr indent="-342900" lvl="0" marL="457200" rtl="0" algn="l">
              <a:spcBef>
                <a:spcPts val="0"/>
              </a:spcBef>
              <a:spcAft>
                <a:spcPts val="0"/>
              </a:spcAft>
              <a:buSzPts val="1800"/>
              <a:buChar char="●"/>
            </a:pPr>
            <a:r>
              <a:rPr lang="en-US"/>
              <a:t>You will get your Exam back in Section today.</a:t>
            </a:r>
            <a:endParaRPr/>
          </a:p>
          <a:p>
            <a:pPr indent="-342900" lvl="0" marL="457200" rtl="0" algn="l">
              <a:spcBef>
                <a:spcPts val="0"/>
              </a:spcBef>
              <a:spcAft>
                <a:spcPts val="0"/>
              </a:spcAft>
              <a:buSzPts val="1800"/>
              <a:buChar char="●"/>
            </a:pPr>
            <a:r>
              <a:rPr lang="en-US"/>
              <a:t>Test Average: 71</a:t>
            </a:r>
            <a:endParaRPr/>
          </a:p>
          <a:p>
            <a:pPr indent="-342900" lvl="0" marL="457200" rtl="0" algn="l">
              <a:spcBef>
                <a:spcPts val="0"/>
              </a:spcBef>
              <a:spcAft>
                <a:spcPts val="0"/>
              </a:spcAft>
              <a:buSzPts val="1800"/>
              <a:buChar char="●"/>
            </a:pPr>
            <a:r>
              <a:rPr lang="en-US"/>
              <a:t>Learn from your Exam.</a:t>
            </a:r>
            <a:endParaRPr/>
          </a:p>
          <a:p>
            <a:pPr indent="-342900" lvl="1" marL="914400" rtl="0" algn="l">
              <a:spcBef>
                <a:spcPts val="0"/>
              </a:spcBef>
              <a:spcAft>
                <a:spcPts val="0"/>
              </a:spcAft>
              <a:buSzPts val="1800"/>
              <a:buChar char="○"/>
            </a:pPr>
            <a:r>
              <a:rPr lang="en-US"/>
              <a:t>Fill in gaps in content knowledge.</a:t>
            </a:r>
            <a:endParaRPr/>
          </a:p>
          <a:p>
            <a:pPr indent="-342900" lvl="1" marL="914400" rtl="0" algn="l">
              <a:spcBef>
                <a:spcPts val="0"/>
              </a:spcBef>
              <a:spcAft>
                <a:spcPts val="0"/>
              </a:spcAft>
              <a:buSzPts val="1800"/>
              <a:buChar char="○"/>
            </a:pPr>
            <a:r>
              <a:rPr lang="en-US"/>
              <a:t>Fill in gaps in study habits.</a:t>
            </a:r>
            <a:endParaRPr/>
          </a:p>
          <a:p>
            <a:pPr indent="-342900" lvl="1" marL="914400" rtl="0" algn="l">
              <a:spcBef>
                <a:spcPts val="0"/>
              </a:spcBef>
              <a:spcAft>
                <a:spcPts val="0"/>
              </a:spcAft>
              <a:buSzPts val="1800"/>
              <a:buChar char="○"/>
            </a:pPr>
            <a:r>
              <a:rPr lang="en-US"/>
              <a:t>More info on Wednesday about this.</a:t>
            </a:r>
            <a:endParaRPr/>
          </a:p>
          <a:p>
            <a:pPr indent="0" lvl="0" marL="0" rtl="0" algn="l">
              <a:spcBef>
                <a:spcPts val="360"/>
              </a:spcBef>
              <a:spcAft>
                <a:spcPts val="0"/>
              </a:spcAft>
              <a:buNone/>
            </a:pPr>
            <a:r>
              <a:t/>
            </a:r>
            <a:endParaRPr/>
          </a:p>
        </p:txBody>
      </p:sp>
      <p:sp>
        <p:nvSpPr>
          <p:cNvPr id="218" name="Google Shape;218;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solidFill>
                  <a:srgbClr val="3F3F3F"/>
                </a:solidFill>
                <a:latin typeface="Calibri"/>
                <a:ea typeface="Calibri"/>
                <a:cs typeface="Calibri"/>
                <a:sym typeface="Calibri"/>
              </a:rPr>
              <a:t>‹#›</a:t>
            </a:fld>
            <a:endParaRPr>
              <a:solidFill>
                <a:srgbClr val="3F3F3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72"/>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Short-Circuit Evaluation</a:t>
            </a:r>
            <a:endParaRPr/>
          </a:p>
        </p:txBody>
      </p:sp>
      <p:sp>
        <p:nvSpPr>
          <p:cNvPr id="452" name="Google Shape;452;p72"/>
          <p:cNvSpPr txBox="1"/>
          <p:nvPr>
            <p:ph idx="1" type="body"/>
          </p:nvPr>
        </p:nvSpPr>
        <p:spPr>
          <a:xfrm>
            <a:off x="457200" y="1217550"/>
            <a:ext cx="8229600" cy="3468900"/>
          </a:xfrm>
          <a:prstGeom prst="rect">
            <a:avLst/>
          </a:prstGeom>
        </p:spPr>
        <p:txBody>
          <a:bodyPr anchorCtr="0" anchor="t" bIns="45700" lIns="91425" spcFirstLastPara="1" rIns="91425" wrap="square" tIns="45700">
            <a:normAutofit fontScale="92500" lnSpcReduction="20000"/>
          </a:bodyPr>
          <a:lstStyle/>
          <a:p>
            <a:pPr indent="0" lvl="0" marL="0" rtl="0" algn="l">
              <a:spcBef>
                <a:spcPts val="0"/>
              </a:spcBef>
              <a:spcAft>
                <a:spcPts val="0"/>
              </a:spcAft>
              <a:buNone/>
            </a:pPr>
            <a:r>
              <a:rPr lang="en-US" sz="1916">
                <a:solidFill>
                  <a:schemeClr val="dk1"/>
                </a:solidFill>
                <a:latin typeface="Arial"/>
                <a:ea typeface="Arial"/>
                <a:cs typeface="Arial"/>
                <a:sym typeface="Arial"/>
              </a:rPr>
              <a:t>Java stops evaluating a test if it knows the answer.</a:t>
            </a:r>
            <a:endParaRPr sz="1916">
              <a:solidFill>
                <a:schemeClr val="dk1"/>
              </a:solidFill>
              <a:latin typeface="Arial"/>
              <a:ea typeface="Arial"/>
              <a:cs typeface="Arial"/>
              <a:sym typeface="Arial"/>
            </a:endParaRPr>
          </a:p>
          <a:p>
            <a:pPr indent="-240506" lvl="1" marL="625475" rtl="0" algn="l">
              <a:spcBef>
                <a:spcPts val="440"/>
              </a:spcBef>
              <a:spcAft>
                <a:spcPts val="0"/>
              </a:spcAft>
              <a:buClr>
                <a:schemeClr val="dk1"/>
              </a:buClr>
              <a:buSzPct val="100000"/>
              <a:buFont typeface="Courier New"/>
              <a:buChar char="–"/>
            </a:pPr>
            <a:r>
              <a:rPr lang="en-US" sz="1716">
                <a:solidFill>
                  <a:schemeClr val="dk1"/>
                </a:solidFill>
                <a:latin typeface="Courier New"/>
                <a:ea typeface="Courier New"/>
                <a:cs typeface="Courier New"/>
                <a:sym typeface="Courier New"/>
              </a:rPr>
              <a:t>&amp;&amp;</a:t>
            </a:r>
            <a:r>
              <a:rPr lang="en-US" sz="1716">
                <a:solidFill>
                  <a:schemeClr val="dk1"/>
                </a:solidFill>
                <a:latin typeface="Tahoma"/>
                <a:ea typeface="Tahoma"/>
                <a:cs typeface="Tahoma"/>
                <a:sym typeface="Tahoma"/>
              </a:rPr>
              <a:t>  stops early if any part of the test is </a:t>
            </a:r>
            <a:r>
              <a:rPr lang="en-US" sz="1716">
                <a:solidFill>
                  <a:schemeClr val="dk1"/>
                </a:solidFill>
                <a:latin typeface="Courier New"/>
                <a:ea typeface="Courier New"/>
                <a:cs typeface="Courier New"/>
                <a:sym typeface="Courier New"/>
              </a:rPr>
              <a:t>false</a:t>
            </a:r>
            <a:endParaRPr sz="1716">
              <a:solidFill>
                <a:schemeClr val="dk1"/>
              </a:solidFill>
              <a:latin typeface="Tahoma"/>
              <a:ea typeface="Tahoma"/>
              <a:cs typeface="Tahoma"/>
              <a:sym typeface="Tahoma"/>
            </a:endParaRPr>
          </a:p>
          <a:p>
            <a:pPr indent="-240506" lvl="1" marL="625475" rtl="0" algn="l">
              <a:spcBef>
                <a:spcPts val="440"/>
              </a:spcBef>
              <a:spcAft>
                <a:spcPts val="0"/>
              </a:spcAft>
              <a:buClr>
                <a:schemeClr val="dk1"/>
              </a:buClr>
              <a:buSzPct val="100000"/>
              <a:buFont typeface="Courier New"/>
              <a:buChar char="–"/>
            </a:pPr>
            <a:r>
              <a:rPr lang="en-US" sz="1716">
                <a:solidFill>
                  <a:schemeClr val="dk1"/>
                </a:solidFill>
                <a:latin typeface="Courier New"/>
                <a:ea typeface="Courier New"/>
                <a:cs typeface="Courier New"/>
                <a:sym typeface="Courier New"/>
              </a:rPr>
              <a:t>||</a:t>
            </a:r>
            <a:r>
              <a:rPr lang="en-US" sz="1716">
                <a:solidFill>
                  <a:schemeClr val="dk1"/>
                </a:solidFill>
                <a:latin typeface="Tahoma"/>
                <a:ea typeface="Tahoma"/>
                <a:cs typeface="Tahoma"/>
                <a:sym typeface="Tahoma"/>
              </a:rPr>
              <a:t>  stops early if any part of the test is </a:t>
            </a:r>
            <a:r>
              <a:rPr lang="en-US" sz="1716">
                <a:solidFill>
                  <a:schemeClr val="dk1"/>
                </a:solidFill>
                <a:latin typeface="Courier New"/>
                <a:ea typeface="Courier New"/>
                <a:cs typeface="Courier New"/>
                <a:sym typeface="Courier New"/>
              </a:rPr>
              <a:t>true</a:t>
            </a:r>
            <a:endParaRPr sz="1716">
              <a:solidFill>
                <a:schemeClr val="dk1"/>
              </a:solidFill>
              <a:latin typeface="Tahoma"/>
              <a:ea typeface="Tahoma"/>
              <a:cs typeface="Tahoma"/>
              <a:sym typeface="Tahoma"/>
            </a:endParaRPr>
          </a:p>
          <a:p>
            <a:pPr indent="-279400" lvl="1" marL="625475" rtl="0" algn="l">
              <a:spcBef>
                <a:spcPts val="440"/>
              </a:spcBef>
              <a:spcAft>
                <a:spcPts val="0"/>
              </a:spcAft>
              <a:buClr>
                <a:schemeClr val="dk1"/>
              </a:buClr>
              <a:buSzPct val="128188"/>
              <a:buFont typeface="Tahoma"/>
              <a:buNone/>
            </a:pPr>
            <a:r>
              <a:t/>
            </a:r>
            <a:endParaRPr sz="1716">
              <a:solidFill>
                <a:schemeClr val="dk1"/>
              </a:solidFill>
              <a:latin typeface="Courier New"/>
              <a:ea typeface="Courier New"/>
              <a:cs typeface="Courier New"/>
              <a:sym typeface="Courier New"/>
            </a:endParaRPr>
          </a:p>
          <a:p>
            <a:pPr indent="0" lvl="0" marL="0" rtl="0" algn="l">
              <a:spcBef>
                <a:spcPts val="480"/>
              </a:spcBef>
              <a:spcAft>
                <a:spcPts val="0"/>
              </a:spcAft>
              <a:buNone/>
            </a:pPr>
            <a:r>
              <a:rPr lang="en-US" sz="1916">
                <a:solidFill>
                  <a:schemeClr val="dk1"/>
                </a:solidFill>
                <a:latin typeface="Arial"/>
                <a:ea typeface="Arial"/>
                <a:cs typeface="Arial"/>
                <a:sym typeface="Arial"/>
              </a:rPr>
              <a:t>The following test will crash if s2's length is less than 2:</a:t>
            </a:r>
            <a:endParaRPr sz="1916">
              <a:solidFill>
                <a:schemeClr val="dk1"/>
              </a:solidFill>
              <a:latin typeface="Arial"/>
              <a:ea typeface="Arial"/>
              <a:cs typeface="Arial"/>
              <a:sym typeface="Arial"/>
            </a:endParaRPr>
          </a:p>
          <a:p>
            <a:pPr indent="-279400" lvl="1" marL="625475" rtl="0" algn="l">
              <a:spcBef>
                <a:spcPts val="180"/>
              </a:spcBef>
              <a:spcAft>
                <a:spcPts val="0"/>
              </a:spcAft>
              <a:buClr>
                <a:schemeClr val="dk1"/>
              </a:buClr>
              <a:buSzPct val="216231"/>
              <a:buFont typeface="Tahoma"/>
              <a:buNone/>
            </a:pPr>
            <a:r>
              <a:rPr lang="en-US" sz="416">
                <a:solidFill>
                  <a:schemeClr val="dk1"/>
                </a:solidFill>
                <a:latin typeface="Tahoma"/>
                <a:ea typeface="Tahoma"/>
                <a:cs typeface="Tahoma"/>
                <a:sym typeface="Tahoma"/>
              </a:rPr>
              <a:t>    </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rgbClr val="008080"/>
              </a:buClr>
              <a:buSzPct val="136755"/>
              <a:buFont typeface="Courier New"/>
              <a:buNone/>
            </a:pPr>
            <a:r>
              <a:rPr b="1" lang="en-US" sz="1316">
                <a:solidFill>
                  <a:srgbClr val="008080"/>
                </a:solidFill>
                <a:latin typeface="Courier New"/>
                <a:ea typeface="Courier New"/>
                <a:cs typeface="Courier New"/>
                <a:sym typeface="Courier New"/>
              </a:rPr>
              <a:t>	// Returns true if s1 and s2 end with the same two letters.</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chemeClr val="dk1"/>
              </a:buClr>
              <a:buSzPct val="136755"/>
              <a:buFont typeface="Courier New"/>
              <a:buNone/>
            </a:pPr>
            <a:r>
              <a:rPr lang="en-US" sz="1316">
                <a:solidFill>
                  <a:schemeClr val="dk1"/>
                </a:solidFill>
                <a:latin typeface="Courier New"/>
                <a:ea typeface="Courier New"/>
                <a:cs typeface="Courier New"/>
                <a:sym typeface="Courier New"/>
              </a:rPr>
              <a:t>	public static boolean rhyme(String s1, String s2) {</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chemeClr val="dk1"/>
              </a:buClr>
              <a:buSzPct val="136755"/>
              <a:buFont typeface="Courier New"/>
              <a:buNone/>
            </a:pPr>
            <a:r>
              <a:rPr lang="en-US" sz="1316">
                <a:solidFill>
                  <a:schemeClr val="dk1"/>
                </a:solidFill>
                <a:latin typeface="Courier New"/>
                <a:ea typeface="Courier New"/>
                <a:cs typeface="Courier New"/>
                <a:sym typeface="Courier New"/>
              </a:rPr>
              <a:t>	    return </a:t>
            </a:r>
            <a:r>
              <a:rPr b="1" lang="en-US" sz="1316">
                <a:solidFill>
                  <a:srgbClr val="800000"/>
                </a:solidFill>
                <a:latin typeface="Courier New"/>
                <a:ea typeface="Courier New"/>
                <a:cs typeface="Courier New"/>
                <a:sym typeface="Courier New"/>
              </a:rPr>
              <a:t>s1.endsWith(s2.substring(s2.length() - 2))</a:t>
            </a:r>
            <a:r>
              <a:rPr lang="en-US" sz="1316">
                <a:solidFill>
                  <a:schemeClr val="dk1"/>
                </a:solidFill>
                <a:latin typeface="Courier New"/>
                <a:ea typeface="Courier New"/>
                <a:cs typeface="Courier New"/>
                <a:sym typeface="Courier New"/>
              </a:rPr>
              <a:t> &amp;&amp;</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chemeClr val="dk1"/>
              </a:buClr>
              <a:buSzPct val="136755"/>
              <a:buFont typeface="Courier New"/>
              <a:buNone/>
            </a:pPr>
            <a:r>
              <a:rPr lang="en-US" sz="1316">
                <a:solidFill>
                  <a:schemeClr val="dk1"/>
                </a:solidFill>
                <a:latin typeface="Courier New"/>
                <a:ea typeface="Courier New"/>
                <a:cs typeface="Courier New"/>
                <a:sym typeface="Courier New"/>
              </a:rPr>
              <a:t>             s1.length() &gt;= 2 &amp;&amp; s2.length() &gt;= 2;</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chemeClr val="dk1"/>
              </a:buClr>
              <a:buSzPct val="136755"/>
              <a:buFont typeface="Courier New"/>
              <a:buNone/>
            </a:pPr>
            <a:r>
              <a:rPr lang="en-US" sz="1316">
                <a:solidFill>
                  <a:schemeClr val="dk1"/>
                </a:solidFill>
                <a:latin typeface="Courier New"/>
                <a:ea typeface="Courier New"/>
                <a:cs typeface="Courier New"/>
                <a:sym typeface="Courier New"/>
              </a:rPr>
              <a:t>	}</a:t>
            </a:r>
            <a:endParaRPr sz="1716">
              <a:solidFill>
                <a:schemeClr val="dk1"/>
              </a:solidFill>
              <a:latin typeface="Tahoma"/>
              <a:ea typeface="Tahoma"/>
              <a:cs typeface="Tahoma"/>
              <a:sym typeface="Tahoma"/>
            </a:endParaRPr>
          </a:p>
          <a:p>
            <a:pPr indent="0" lvl="0" marL="0" rtl="0" algn="l">
              <a:lnSpc>
                <a:spcPct val="60000"/>
              </a:lnSpc>
              <a:spcBef>
                <a:spcPts val="600"/>
              </a:spcBef>
              <a:spcAft>
                <a:spcPts val="0"/>
              </a:spcAft>
              <a:buNone/>
            </a:pPr>
            <a:r>
              <a:t/>
            </a:r>
            <a:endParaRPr sz="1316">
              <a:solidFill>
                <a:schemeClr val="dk1"/>
              </a:solidFill>
              <a:latin typeface="Courier New"/>
              <a:ea typeface="Courier New"/>
              <a:cs typeface="Courier New"/>
              <a:sym typeface="Courier New"/>
            </a:endParaRPr>
          </a:p>
          <a:p>
            <a:pPr indent="0" lvl="0" marL="0" rtl="0" algn="l">
              <a:spcBef>
                <a:spcPts val="480"/>
              </a:spcBef>
              <a:spcAft>
                <a:spcPts val="0"/>
              </a:spcAft>
              <a:buNone/>
            </a:pPr>
            <a:r>
              <a:rPr lang="en-US" sz="1916">
                <a:solidFill>
                  <a:schemeClr val="dk1"/>
                </a:solidFill>
                <a:latin typeface="Arial"/>
                <a:ea typeface="Arial"/>
                <a:cs typeface="Arial"/>
                <a:sym typeface="Arial"/>
              </a:rPr>
              <a:t>The following test will not crash; it stops if length &lt; 2:</a:t>
            </a:r>
            <a:endParaRPr sz="1916">
              <a:solidFill>
                <a:schemeClr val="dk1"/>
              </a:solidFill>
              <a:latin typeface="Arial"/>
              <a:ea typeface="Arial"/>
              <a:cs typeface="Arial"/>
              <a:sym typeface="Arial"/>
            </a:endParaRPr>
          </a:p>
          <a:p>
            <a:pPr indent="-279400" lvl="1" marL="625475" rtl="0" algn="l">
              <a:spcBef>
                <a:spcPts val="180"/>
              </a:spcBef>
              <a:spcAft>
                <a:spcPts val="0"/>
              </a:spcAft>
              <a:buClr>
                <a:schemeClr val="dk1"/>
              </a:buClr>
              <a:buSzPct val="216231"/>
              <a:buFont typeface="Tahoma"/>
              <a:buNone/>
            </a:pPr>
            <a:r>
              <a:rPr lang="en-US" sz="416">
                <a:solidFill>
                  <a:schemeClr val="dk1"/>
                </a:solidFill>
                <a:latin typeface="Tahoma"/>
                <a:ea typeface="Tahoma"/>
                <a:cs typeface="Tahoma"/>
                <a:sym typeface="Tahoma"/>
              </a:rPr>
              <a:t>    </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rgbClr val="008080"/>
              </a:buClr>
              <a:buSzPct val="136755"/>
              <a:buFont typeface="Courier New"/>
              <a:buNone/>
            </a:pPr>
            <a:r>
              <a:rPr b="1" lang="en-US" sz="1316">
                <a:solidFill>
                  <a:srgbClr val="008080"/>
                </a:solidFill>
                <a:latin typeface="Courier New"/>
                <a:ea typeface="Courier New"/>
                <a:cs typeface="Courier New"/>
                <a:sym typeface="Courier New"/>
              </a:rPr>
              <a:t>	// Returns true if s1 and s2 end with the same two letters.</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chemeClr val="dk1"/>
              </a:buClr>
              <a:buSzPct val="136755"/>
              <a:buFont typeface="Courier New"/>
              <a:buNone/>
            </a:pPr>
            <a:r>
              <a:rPr lang="en-US" sz="1316">
                <a:solidFill>
                  <a:schemeClr val="dk1"/>
                </a:solidFill>
                <a:latin typeface="Courier New"/>
                <a:ea typeface="Courier New"/>
                <a:cs typeface="Courier New"/>
                <a:sym typeface="Courier New"/>
              </a:rPr>
              <a:t>	public static boolean rhyme(String s1, String s2) {</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chemeClr val="dk1"/>
              </a:buClr>
              <a:buSzPct val="136755"/>
              <a:buFont typeface="Courier New"/>
              <a:buNone/>
            </a:pPr>
            <a:r>
              <a:rPr lang="en-US" sz="1316">
                <a:solidFill>
                  <a:schemeClr val="dk1"/>
                </a:solidFill>
                <a:latin typeface="Courier New"/>
                <a:ea typeface="Courier New"/>
                <a:cs typeface="Courier New"/>
                <a:sym typeface="Courier New"/>
              </a:rPr>
              <a:t>	    return </a:t>
            </a:r>
            <a:r>
              <a:rPr b="1" lang="en-US" sz="1316">
                <a:solidFill>
                  <a:srgbClr val="003399"/>
                </a:solidFill>
                <a:latin typeface="Courier New"/>
                <a:ea typeface="Courier New"/>
                <a:cs typeface="Courier New"/>
                <a:sym typeface="Courier New"/>
              </a:rPr>
              <a:t>s1.length() &gt;= 2 &amp;&amp; s2.length() &gt;= 2</a:t>
            </a:r>
            <a:r>
              <a:rPr lang="en-US" sz="1316">
                <a:solidFill>
                  <a:schemeClr val="dk1"/>
                </a:solidFill>
                <a:latin typeface="Courier New"/>
                <a:ea typeface="Courier New"/>
                <a:cs typeface="Courier New"/>
                <a:sym typeface="Courier New"/>
              </a:rPr>
              <a:t> &amp;&amp; </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chemeClr val="dk1"/>
              </a:buClr>
              <a:buSzPct val="136755"/>
              <a:buFont typeface="Courier New"/>
              <a:buNone/>
            </a:pPr>
            <a:r>
              <a:rPr lang="en-US" sz="1316">
                <a:solidFill>
                  <a:schemeClr val="dk1"/>
                </a:solidFill>
                <a:latin typeface="Courier New"/>
                <a:ea typeface="Courier New"/>
                <a:cs typeface="Courier New"/>
                <a:sym typeface="Courier New"/>
              </a:rPr>
              <a:t>	           s1.endsWith(s2.substring(s2.length() - 2));</a:t>
            </a:r>
            <a:endParaRPr sz="1716">
              <a:solidFill>
                <a:schemeClr val="dk1"/>
              </a:solidFill>
              <a:latin typeface="Tahoma"/>
              <a:ea typeface="Tahoma"/>
              <a:cs typeface="Tahoma"/>
              <a:sym typeface="Tahoma"/>
            </a:endParaRPr>
          </a:p>
          <a:p>
            <a:pPr indent="-279400" lvl="1" marL="625475" rtl="0" algn="l">
              <a:lnSpc>
                <a:spcPct val="60000"/>
              </a:lnSpc>
              <a:spcBef>
                <a:spcPts val="600"/>
              </a:spcBef>
              <a:spcAft>
                <a:spcPts val="0"/>
              </a:spcAft>
              <a:buClr>
                <a:schemeClr val="dk1"/>
              </a:buClr>
              <a:buSzPct val="136755"/>
              <a:buFont typeface="Courier New"/>
              <a:buNone/>
            </a:pPr>
            <a:r>
              <a:rPr lang="en-US" sz="1316">
                <a:solidFill>
                  <a:schemeClr val="dk1"/>
                </a:solidFill>
                <a:latin typeface="Courier New"/>
                <a:ea typeface="Courier New"/>
                <a:cs typeface="Courier New"/>
                <a:sym typeface="Courier New"/>
              </a:rPr>
              <a:t>	}</a:t>
            </a:r>
            <a:endParaRPr sz="3016"/>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73"/>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0000"/>
              </a:buClr>
              <a:buSzPts val="4400"/>
              <a:buFont typeface="Arial"/>
              <a:buNone/>
            </a:pPr>
            <a:r>
              <a:rPr lang="en-US">
                <a:solidFill>
                  <a:srgbClr val="000000"/>
                </a:solidFill>
              </a:rPr>
              <a:t>Truth Tables</a:t>
            </a:r>
            <a:endParaRPr>
              <a:solidFill>
                <a:srgbClr val="000000"/>
              </a:solidFill>
            </a:endParaRPr>
          </a:p>
        </p:txBody>
      </p:sp>
      <p:sp>
        <p:nvSpPr>
          <p:cNvPr id="458" name="Google Shape;458;p73"/>
          <p:cNvSpPr txBox="1"/>
          <p:nvPr/>
        </p:nvSpPr>
        <p:spPr>
          <a:xfrm>
            <a:off x="6781800" y="4686300"/>
            <a:ext cx="1905000" cy="342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dk1"/>
              </a:buClr>
              <a:buSzPts val="1800"/>
              <a:buFont typeface="Arial"/>
              <a:buNone/>
            </a:pPr>
            <a:fld id="{00000000-1234-1234-1234-123412341234}" type="slidenum">
              <a:rPr b="1" i="0" lang="en-US" sz="1800" u="none" cap="none" strike="noStrike">
                <a:solidFill>
                  <a:schemeClr val="dk1"/>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459" name="Google Shape;459;p73"/>
          <p:cNvSpPr txBox="1"/>
          <p:nvPr>
            <p:ph idx="1" type="body"/>
          </p:nvPr>
        </p:nvSpPr>
        <p:spPr>
          <a:xfrm>
            <a:off x="457200" y="1217550"/>
            <a:ext cx="8229600" cy="3468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560"/>
              </a:spcBef>
              <a:spcAft>
                <a:spcPts val="0"/>
              </a:spcAft>
              <a:buSzPts val="1800"/>
              <a:buNone/>
            </a:pPr>
            <a:r>
              <a:rPr b="1" lang="en-US" sz="2400">
                <a:solidFill>
                  <a:schemeClr val="dk1"/>
                </a:solidFill>
                <a:latin typeface="Arial"/>
                <a:ea typeface="Arial"/>
                <a:cs typeface="Arial"/>
                <a:sym typeface="Arial"/>
              </a:rPr>
              <a:t>truth table: </a:t>
            </a:r>
            <a:r>
              <a:rPr lang="en-US" sz="2400">
                <a:solidFill>
                  <a:schemeClr val="dk1"/>
                </a:solidFill>
                <a:latin typeface="Arial"/>
                <a:ea typeface="Arial"/>
                <a:cs typeface="Arial"/>
                <a:sym typeface="Arial"/>
              </a:rPr>
              <a:t>a table showing possible outcomes for boolean expressions</a:t>
            </a:r>
            <a:endParaRPr sz="2400">
              <a:solidFill>
                <a:schemeClr val="dk1"/>
              </a:solidFill>
              <a:latin typeface="Arial"/>
              <a:ea typeface="Arial"/>
              <a:cs typeface="Arial"/>
              <a:sym typeface="Arial"/>
            </a:endParaRPr>
          </a:p>
          <a:p>
            <a:pPr indent="0" lvl="0" marL="0" rtl="0" algn="l">
              <a:lnSpc>
                <a:spcPct val="90000"/>
              </a:lnSpc>
              <a:spcBef>
                <a:spcPts val="640"/>
              </a:spcBef>
              <a:spcAft>
                <a:spcPts val="0"/>
              </a:spcAft>
              <a:buSzPts val="1800"/>
              <a:buNone/>
            </a:pPr>
            <a:r>
              <a:t/>
            </a:r>
            <a:endParaRPr/>
          </a:p>
        </p:txBody>
      </p:sp>
      <p:graphicFrame>
        <p:nvGraphicFramePr>
          <p:cNvPr id="460" name="Google Shape;460;p73"/>
          <p:cNvGraphicFramePr/>
          <p:nvPr/>
        </p:nvGraphicFramePr>
        <p:xfrm>
          <a:off x="670025" y="2264336"/>
          <a:ext cx="3000000" cy="3000000"/>
        </p:xfrm>
        <a:graphic>
          <a:graphicData uri="http://schemas.openxmlformats.org/drawingml/2006/table">
            <a:tbl>
              <a:tblPr>
                <a:noFill/>
                <a:tableStyleId>{ED3DEC92-C2EE-4844-A464-5E81977509AF}</a:tableStyleId>
              </a:tblPr>
              <a:tblGrid>
                <a:gridCol w="874400"/>
                <a:gridCol w="948700"/>
                <a:gridCol w="772600"/>
              </a:tblGrid>
              <a:tr h="365725">
                <a:tc gridSpan="3">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&amp;&amp;</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r>
              <a:tr h="36572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p</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q</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Result</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graphicFrame>
        <p:nvGraphicFramePr>
          <p:cNvPr id="461" name="Google Shape;461;p73"/>
          <p:cNvGraphicFramePr/>
          <p:nvPr/>
        </p:nvGraphicFramePr>
        <p:xfrm>
          <a:off x="3509350" y="2264336"/>
          <a:ext cx="3000000" cy="3000000"/>
        </p:xfrm>
        <a:graphic>
          <a:graphicData uri="http://schemas.openxmlformats.org/drawingml/2006/table">
            <a:tbl>
              <a:tblPr>
                <a:noFill/>
                <a:tableStyleId>{ED3DEC92-C2EE-4844-A464-5E81977509AF}</a:tableStyleId>
              </a:tblPr>
              <a:tblGrid>
                <a:gridCol w="851750"/>
                <a:gridCol w="924150"/>
                <a:gridCol w="752600"/>
              </a:tblGrid>
              <a:tr h="365725">
                <a:tc gridSpan="3">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r>
              <a:tr h="36572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p</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q</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Result</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graphicFrame>
        <p:nvGraphicFramePr>
          <p:cNvPr id="462" name="Google Shape;462;p73"/>
          <p:cNvGraphicFramePr/>
          <p:nvPr/>
        </p:nvGraphicFramePr>
        <p:xfrm>
          <a:off x="6348625" y="2264336"/>
          <a:ext cx="3000000" cy="3000000"/>
        </p:xfrm>
        <a:graphic>
          <a:graphicData uri="http://schemas.openxmlformats.org/drawingml/2006/table">
            <a:tbl>
              <a:tblPr>
                <a:noFill/>
                <a:tableStyleId>{ED3DEC92-C2EE-4844-A464-5E81977509AF}</a:tableStyleId>
              </a:tblPr>
              <a:tblGrid>
                <a:gridCol w="809725"/>
                <a:gridCol w="715475"/>
              </a:tblGrid>
              <a:tr h="365725">
                <a:tc gridSpan="2">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r>
              <a:tr h="365725">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p</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t>Result</a:t>
                      </a:r>
                      <a:endParaRPr b="1" sz="1200" u="none" cap="none" strike="noStrike"/>
                    </a:p>
                  </a:txBody>
                  <a:tcPr marT="91425" marB="91425" marR="91425" marL="91425">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463" name="Google Shape;463;p7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graphicFrame>
        <p:nvGraphicFramePr>
          <p:cNvPr id="468" name="Google Shape;468;p74"/>
          <p:cNvGraphicFramePr/>
          <p:nvPr/>
        </p:nvGraphicFramePr>
        <p:xfrm>
          <a:off x="4572000" y="1891286"/>
          <a:ext cx="3000000" cy="3000000"/>
        </p:xfrm>
        <a:graphic>
          <a:graphicData uri="http://schemas.openxmlformats.org/drawingml/2006/table">
            <a:tbl>
              <a:tblPr>
                <a:noFill/>
                <a:tableStyleId>{ED3DEC92-C2EE-4844-A464-5E81977509AF}</a:tableStyleId>
              </a:tblPr>
              <a:tblGrid>
                <a:gridCol w="735800"/>
                <a:gridCol w="790550"/>
                <a:gridCol w="1150125"/>
                <a:gridCol w="873925"/>
                <a:gridCol w="909725"/>
              </a:tblGrid>
              <a:tr h="391875">
                <a:tc rowSpan="2">
                  <a:txBody>
                    <a:bodyPr/>
                    <a:lstStyle/>
                    <a:p>
                      <a:pPr indent="0" lvl="0" marL="0" rtl="0" algn="ctr">
                        <a:spcBef>
                          <a:spcPts val="0"/>
                        </a:spcBef>
                        <a:spcAft>
                          <a:spcPts val="0"/>
                        </a:spcAft>
                        <a:buNone/>
                      </a:pPr>
                      <a:r>
                        <a:rPr b="1" lang="en-US" sz="1200"/>
                        <a:t>rain</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gridSpan="3">
                  <a:txBody>
                    <a:bodyPr/>
                    <a:lstStyle/>
                    <a:p>
                      <a:pPr indent="0" lvl="0" marL="0" marR="0" rtl="0" algn="ctr">
                        <a:lnSpc>
                          <a:spcPct val="100000"/>
                        </a:lnSpc>
                        <a:spcBef>
                          <a:spcPts val="0"/>
                        </a:spcBef>
                        <a:spcAft>
                          <a:spcPts val="0"/>
                        </a:spcAft>
                        <a:buNone/>
                      </a:pPr>
                      <a:r>
                        <a:rPr b="1" lang="en-US" sz="1200"/>
                        <a:t>temperature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c rowSpan="2">
                  <a:txBody>
                    <a:bodyPr/>
                    <a:lstStyle/>
                    <a:p>
                      <a:pPr indent="0" lvl="0" marL="0" rtl="0" algn="ctr">
                        <a:spcBef>
                          <a:spcPts val="0"/>
                        </a:spcBef>
                        <a:spcAft>
                          <a:spcPts val="0"/>
                        </a:spcAft>
                        <a:buNone/>
                      </a:pPr>
                      <a:r>
                        <a:rPr b="1" lang="en-US" sz="1200"/>
                        <a:t>ride bike?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785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cold</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rPr>
                        <a:t>moderate</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hot</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solidFill>
                      <a:srgbClr val="D9D9D9"/>
                    </a:solidFill>
                  </a:tcPr>
                </a:tc>
                <a:tc vMerge="1"/>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5400">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50800" marB="50800" marR="88900" marL="88900">
                    <a:lnL cap="flat" cmpd="sng" w="25400">
                      <a:solidFill>
                        <a:srgbClr val="BF5700"/>
                      </a:solidFill>
                      <a:prstDash val="solid"/>
                      <a:round/>
                      <a:headEnd len="sm" w="sm" type="none"/>
                      <a:tailEnd len="sm" w="sm" type="none"/>
                    </a:lnL>
                    <a:lnR cap="flat" cmpd="sng" w="25400">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50800" marB="50800" marR="88900" marL="88900">
                    <a:lnL cap="flat" cmpd="sng" w="25400">
                      <a:solidFill>
                        <a:srgbClr val="BF5700"/>
                      </a:solidFill>
                      <a:prstDash val="solid"/>
                      <a:round/>
                      <a:headEnd len="sm" w="sm" type="none"/>
                      <a:tailEnd len="sm" w="sm" type="none"/>
                    </a:lnL>
                    <a:lnR cap="flat" cmpd="sng" w="25400">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50800" marB="50800" marR="88900" marL="88900">
                    <a:lnL cap="flat" cmpd="sng" w="25400">
                      <a:solidFill>
                        <a:srgbClr val="BF5700"/>
                      </a:solidFill>
                      <a:prstDash val="solid"/>
                      <a:round/>
                      <a:headEnd len="sm" w="sm" type="none"/>
                      <a:tailEnd len="sm" w="sm" type="none"/>
                    </a:lnL>
                    <a:lnR cap="flat" cmpd="sng" w="25400">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5400">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5400">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50800" marB="50800" marR="88900" marL="88900">
                    <a:lnL cap="flat" cmpd="sng" w="25400">
                      <a:solidFill>
                        <a:srgbClr val="BF5700"/>
                      </a:solidFill>
                      <a:prstDash val="solid"/>
                      <a:round/>
                      <a:headEnd len="sm" w="sm" type="none"/>
                      <a:tailEnd len="sm" w="sm" type="none"/>
                    </a:lnL>
                    <a:lnR cap="flat" cmpd="sng" w="25400">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50800" marB="50800" marR="88900" marL="88900">
                    <a:lnL cap="flat" cmpd="sng" w="25400">
                      <a:solidFill>
                        <a:srgbClr val="BF5700"/>
                      </a:solidFill>
                      <a:prstDash val="solid"/>
                      <a:round/>
                      <a:headEnd len="sm" w="sm" type="none"/>
                      <a:tailEnd len="sm" w="sm" type="none"/>
                    </a:lnL>
                    <a:lnR cap="flat" cmpd="sng" w="25400">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50800" marB="50800" marR="88900" marL="88900">
                    <a:lnL cap="flat" cmpd="sng" w="25400">
                      <a:solidFill>
                        <a:srgbClr val="BF5700"/>
                      </a:solidFill>
                      <a:prstDash val="solid"/>
                      <a:round/>
                      <a:headEnd len="sm" w="sm" type="none"/>
                      <a:tailEnd len="sm" w="sm" type="none"/>
                    </a:lnL>
                    <a:lnR cap="flat" cmpd="sng" w="25400">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5400">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5400">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5400">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469" name="Google Shape;469;p74"/>
          <p:cNvSpPr/>
          <p:nvPr/>
        </p:nvSpPr>
        <p:spPr>
          <a:xfrm>
            <a:off x="5171950" y="446225"/>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a:p>
            <a:pPr indent="0" lvl="0" marL="0" rtl="0" algn="ctr">
              <a:spcBef>
                <a:spcPts val="0"/>
              </a:spcBef>
              <a:spcAft>
                <a:spcPts val="0"/>
              </a:spcAft>
              <a:buNone/>
            </a:pPr>
            <a:r>
              <a:rPr b="1" lang="en-US" sz="1700">
                <a:solidFill>
                  <a:srgbClr val="FFFFFF"/>
                </a:solidFill>
                <a:latin typeface="Trebuchet MS"/>
                <a:ea typeface="Trebuchet MS"/>
                <a:cs typeface="Trebuchet MS"/>
                <a:sym typeface="Trebuchet MS"/>
              </a:rPr>
              <a:t>#2</a:t>
            </a:r>
            <a:endParaRPr b="1" sz="1700">
              <a:solidFill>
                <a:srgbClr val="FFFFFF"/>
              </a:solidFill>
              <a:latin typeface="Trebuchet MS"/>
              <a:ea typeface="Trebuchet MS"/>
              <a:cs typeface="Trebuchet MS"/>
              <a:sym typeface="Trebuchet MS"/>
            </a:endParaRPr>
          </a:p>
        </p:txBody>
      </p:sp>
      <p:pic>
        <p:nvPicPr>
          <p:cNvPr id="470" name="Google Shape;470;p74"/>
          <p:cNvPicPr preferRelativeResize="0"/>
          <p:nvPr/>
        </p:nvPicPr>
        <p:blipFill>
          <a:blip r:embed="rId3">
            <a:alphaModFix/>
          </a:blip>
          <a:stretch>
            <a:fillRect/>
          </a:stretch>
        </p:blipFill>
        <p:spPr>
          <a:xfrm>
            <a:off x="170650" y="1137325"/>
            <a:ext cx="4152900" cy="3219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graphicFrame>
        <p:nvGraphicFramePr>
          <p:cNvPr id="475" name="Google Shape;475;p75"/>
          <p:cNvGraphicFramePr/>
          <p:nvPr/>
        </p:nvGraphicFramePr>
        <p:xfrm>
          <a:off x="2209800" y="1510286"/>
          <a:ext cx="3000000" cy="3000000"/>
        </p:xfrm>
        <a:graphic>
          <a:graphicData uri="http://schemas.openxmlformats.org/drawingml/2006/table">
            <a:tbl>
              <a:tblPr>
                <a:noFill/>
                <a:tableStyleId>{ED3DEC92-C2EE-4844-A464-5E81977509AF}</a:tableStyleId>
              </a:tblPr>
              <a:tblGrid>
                <a:gridCol w="735800"/>
                <a:gridCol w="790550"/>
                <a:gridCol w="1150125"/>
                <a:gridCol w="873925"/>
                <a:gridCol w="909725"/>
              </a:tblGrid>
              <a:tr h="391875">
                <a:tc rowSpan="2">
                  <a:txBody>
                    <a:bodyPr/>
                    <a:lstStyle/>
                    <a:p>
                      <a:pPr indent="0" lvl="0" marL="0" rtl="0" algn="ctr">
                        <a:spcBef>
                          <a:spcPts val="0"/>
                        </a:spcBef>
                        <a:spcAft>
                          <a:spcPts val="0"/>
                        </a:spcAft>
                        <a:buNone/>
                      </a:pPr>
                      <a:r>
                        <a:rPr b="1" lang="en-US" sz="1200"/>
                        <a:t>rain</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gridSpan="3">
                  <a:txBody>
                    <a:bodyPr/>
                    <a:lstStyle/>
                    <a:p>
                      <a:pPr indent="0" lvl="0" marL="0" marR="0" rtl="0" algn="ctr">
                        <a:lnSpc>
                          <a:spcPct val="100000"/>
                        </a:lnSpc>
                        <a:spcBef>
                          <a:spcPts val="0"/>
                        </a:spcBef>
                        <a:spcAft>
                          <a:spcPts val="0"/>
                        </a:spcAft>
                        <a:buNone/>
                      </a:pPr>
                      <a:r>
                        <a:rPr b="1" lang="en-US" sz="1200"/>
                        <a:t>temperature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c rowSpan="2">
                  <a:txBody>
                    <a:bodyPr/>
                    <a:lstStyle/>
                    <a:p>
                      <a:pPr indent="0" lvl="0" marL="0" rtl="0" algn="ctr">
                        <a:spcBef>
                          <a:spcPts val="0"/>
                        </a:spcBef>
                        <a:spcAft>
                          <a:spcPts val="0"/>
                        </a:spcAft>
                        <a:buNone/>
                      </a:pPr>
                      <a:r>
                        <a:rPr b="1" lang="en-US" sz="1200"/>
                        <a:t>ride bike?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785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cold</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rPr>
                        <a:t>moderate</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hot</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vMerge="1"/>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graphicFrame>
        <p:nvGraphicFramePr>
          <p:cNvPr id="476" name="Google Shape;476;p75"/>
          <p:cNvGraphicFramePr/>
          <p:nvPr/>
        </p:nvGraphicFramePr>
        <p:xfrm>
          <a:off x="2209800" y="1510286"/>
          <a:ext cx="3000000" cy="3000000"/>
        </p:xfrm>
        <a:graphic>
          <a:graphicData uri="http://schemas.openxmlformats.org/drawingml/2006/table">
            <a:tbl>
              <a:tblPr>
                <a:noFill/>
                <a:tableStyleId>{ED3DEC92-C2EE-4844-A464-5E81977509AF}</a:tableStyleId>
              </a:tblPr>
              <a:tblGrid>
                <a:gridCol w="735800"/>
                <a:gridCol w="790550"/>
                <a:gridCol w="1150125"/>
                <a:gridCol w="873925"/>
                <a:gridCol w="909725"/>
              </a:tblGrid>
              <a:tr h="391875">
                <a:tc rowSpan="2">
                  <a:txBody>
                    <a:bodyPr/>
                    <a:lstStyle/>
                    <a:p>
                      <a:pPr indent="0" lvl="0" marL="0" rtl="0" algn="ctr">
                        <a:spcBef>
                          <a:spcPts val="0"/>
                        </a:spcBef>
                        <a:spcAft>
                          <a:spcPts val="0"/>
                        </a:spcAft>
                        <a:buNone/>
                      </a:pPr>
                      <a:r>
                        <a:rPr b="1" lang="en-US" sz="1200"/>
                        <a:t>rain</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gridSpan="3">
                  <a:txBody>
                    <a:bodyPr/>
                    <a:lstStyle/>
                    <a:p>
                      <a:pPr indent="0" lvl="0" marL="0" marR="0" rtl="0" algn="ctr">
                        <a:lnSpc>
                          <a:spcPct val="100000"/>
                        </a:lnSpc>
                        <a:spcBef>
                          <a:spcPts val="0"/>
                        </a:spcBef>
                        <a:spcAft>
                          <a:spcPts val="0"/>
                        </a:spcAft>
                        <a:buNone/>
                      </a:pPr>
                      <a:r>
                        <a:rPr b="1" lang="en-US" sz="1200"/>
                        <a:t>temperature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c rowSpan="2">
                  <a:txBody>
                    <a:bodyPr/>
                    <a:lstStyle/>
                    <a:p>
                      <a:pPr indent="0" lvl="0" marL="0" rtl="0" algn="ctr">
                        <a:spcBef>
                          <a:spcPts val="0"/>
                        </a:spcBef>
                        <a:spcAft>
                          <a:spcPts val="0"/>
                        </a:spcAft>
                        <a:buNone/>
                      </a:pPr>
                      <a:r>
                        <a:rPr b="1" lang="en-US" sz="1200"/>
                        <a:t>ride bike?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785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cold</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rPr>
                        <a:t>moderate</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hot</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vMerge="1"/>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graphicFrame>
        <p:nvGraphicFramePr>
          <p:cNvPr id="477" name="Google Shape;477;p75"/>
          <p:cNvGraphicFramePr/>
          <p:nvPr/>
        </p:nvGraphicFramePr>
        <p:xfrm>
          <a:off x="2209800" y="1510286"/>
          <a:ext cx="3000000" cy="3000000"/>
        </p:xfrm>
        <a:graphic>
          <a:graphicData uri="http://schemas.openxmlformats.org/drawingml/2006/table">
            <a:tbl>
              <a:tblPr>
                <a:noFill/>
                <a:tableStyleId>{ED3DEC92-C2EE-4844-A464-5E81977509AF}</a:tableStyleId>
              </a:tblPr>
              <a:tblGrid>
                <a:gridCol w="735800"/>
                <a:gridCol w="790550"/>
                <a:gridCol w="1150125"/>
                <a:gridCol w="873925"/>
                <a:gridCol w="909725"/>
              </a:tblGrid>
              <a:tr h="391875">
                <a:tc rowSpan="2">
                  <a:txBody>
                    <a:bodyPr/>
                    <a:lstStyle/>
                    <a:p>
                      <a:pPr indent="0" lvl="0" marL="0" rtl="0" algn="ctr">
                        <a:spcBef>
                          <a:spcPts val="0"/>
                        </a:spcBef>
                        <a:spcAft>
                          <a:spcPts val="0"/>
                        </a:spcAft>
                        <a:buNone/>
                      </a:pPr>
                      <a:r>
                        <a:rPr b="1" lang="en-US" sz="1200"/>
                        <a:t>rain</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gridSpan="3">
                  <a:txBody>
                    <a:bodyPr/>
                    <a:lstStyle/>
                    <a:p>
                      <a:pPr indent="0" lvl="0" marL="0" marR="0" rtl="0" algn="ctr">
                        <a:lnSpc>
                          <a:spcPct val="100000"/>
                        </a:lnSpc>
                        <a:spcBef>
                          <a:spcPts val="0"/>
                        </a:spcBef>
                        <a:spcAft>
                          <a:spcPts val="0"/>
                        </a:spcAft>
                        <a:buNone/>
                      </a:pPr>
                      <a:r>
                        <a:rPr b="1" lang="en-US" sz="1200"/>
                        <a:t>temperature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c rowSpan="2">
                  <a:txBody>
                    <a:bodyPr/>
                    <a:lstStyle/>
                    <a:p>
                      <a:pPr indent="0" lvl="0" marL="0" rtl="0" algn="ctr">
                        <a:spcBef>
                          <a:spcPts val="0"/>
                        </a:spcBef>
                        <a:spcAft>
                          <a:spcPts val="0"/>
                        </a:spcAft>
                        <a:buNone/>
                      </a:pPr>
                      <a:r>
                        <a:rPr b="1" lang="en-US" sz="1200"/>
                        <a:t>ride bike?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785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cold</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rPr>
                        <a:t>moderate</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hot</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vMerge="1"/>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478" name="Google Shape;478;p75"/>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Solution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6"/>
          <p:cNvSpPr/>
          <p:nvPr/>
        </p:nvSpPr>
        <p:spPr>
          <a:xfrm>
            <a:off x="335100" y="1658900"/>
            <a:ext cx="1457100" cy="1362600"/>
          </a:xfrm>
          <a:prstGeom prst="ellipse">
            <a:avLst/>
          </a:prstGeom>
          <a:solidFill>
            <a:srgbClr val="674EA7"/>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700">
                <a:solidFill>
                  <a:srgbClr val="FFFFFF"/>
                </a:solidFill>
                <a:latin typeface="Trebuchet MS"/>
                <a:ea typeface="Trebuchet MS"/>
                <a:cs typeface="Trebuchet MS"/>
                <a:sym typeface="Trebuchet MS"/>
              </a:rPr>
              <a:t>In-Class Practice</a:t>
            </a:r>
            <a:endParaRPr b="1" sz="1700">
              <a:solidFill>
                <a:srgbClr val="FFFFFF"/>
              </a:solidFill>
              <a:latin typeface="Trebuchet MS"/>
              <a:ea typeface="Trebuchet MS"/>
              <a:cs typeface="Trebuchet MS"/>
              <a:sym typeface="Trebuchet MS"/>
            </a:endParaRPr>
          </a:p>
          <a:p>
            <a:pPr indent="0" lvl="0" marL="0" rtl="0" algn="ctr">
              <a:spcBef>
                <a:spcPts val="0"/>
              </a:spcBef>
              <a:spcAft>
                <a:spcPts val="0"/>
              </a:spcAft>
              <a:buNone/>
            </a:pPr>
            <a:r>
              <a:rPr b="1" lang="en-US" sz="1700">
                <a:solidFill>
                  <a:srgbClr val="FFFFFF"/>
                </a:solidFill>
                <a:latin typeface="Trebuchet MS"/>
                <a:ea typeface="Trebuchet MS"/>
                <a:cs typeface="Trebuchet MS"/>
                <a:sym typeface="Trebuchet MS"/>
              </a:rPr>
              <a:t>#3</a:t>
            </a:r>
            <a:endParaRPr b="1" sz="1700">
              <a:solidFill>
                <a:srgbClr val="FFFFFF"/>
              </a:solidFill>
              <a:latin typeface="Trebuchet MS"/>
              <a:ea typeface="Trebuchet MS"/>
              <a:cs typeface="Trebuchet MS"/>
              <a:sym typeface="Trebuchet MS"/>
            </a:endParaRPr>
          </a:p>
        </p:txBody>
      </p:sp>
      <p:graphicFrame>
        <p:nvGraphicFramePr>
          <p:cNvPr id="484" name="Google Shape;484;p76"/>
          <p:cNvGraphicFramePr/>
          <p:nvPr/>
        </p:nvGraphicFramePr>
        <p:xfrm>
          <a:off x="2819400" y="2272286"/>
          <a:ext cx="3000000" cy="3000000"/>
        </p:xfrm>
        <a:graphic>
          <a:graphicData uri="http://schemas.openxmlformats.org/drawingml/2006/table">
            <a:tbl>
              <a:tblPr>
                <a:noFill/>
                <a:tableStyleId>{ED3DEC92-C2EE-4844-A464-5E81977509AF}</a:tableStyleId>
              </a:tblPr>
              <a:tblGrid>
                <a:gridCol w="735800"/>
                <a:gridCol w="790550"/>
                <a:gridCol w="1150125"/>
                <a:gridCol w="873925"/>
                <a:gridCol w="909725"/>
              </a:tblGrid>
              <a:tr h="391875">
                <a:tc rowSpan="2">
                  <a:txBody>
                    <a:bodyPr/>
                    <a:lstStyle/>
                    <a:p>
                      <a:pPr indent="0" lvl="0" marL="0" rtl="0" algn="ctr">
                        <a:spcBef>
                          <a:spcPts val="0"/>
                        </a:spcBef>
                        <a:spcAft>
                          <a:spcPts val="0"/>
                        </a:spcAft>
                        <a:buNone/>
                      </a:pPr>
                      <a:r>
                        <a:rPr b="1" lang="en-US" sz="1200"/>
                        <a:t>rain</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gridSpan="3">
                  <a:txBody>
                    <a:bodyPr/>
                    <a:lstStyle/>
                    <a:p>
                      <a:pPr indent="0" lvl="0" marL="0" marR="0" rtl="0" algn="ctr">
                        <a:lnSpc>
                          <a:spcPct val="100000"/>
                        </a:lnSpc>
                        <a:spcBef>
                          <a:spcPts val="0"/>
                        </a:spcBef>
                        <a:spcAft>
                          <a:spcPts val="0"/>
                        </a:spcAft>
                        <a:buNone/>
                      </a:pPr>
                      <a:r>
                        <a:rPr b="1" lang="en-US" sz="1200"/>
                        <a:t>temperature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c rowSpan="2">
                  <a:txBody>
                    <a:bodyPr/>
                    <a:lstStyle/>
                    <a:p>
                      <a:pPr indent="0" lvl="0" marL="0" rtl="0" algn="ctr">
                        <a:spcBef>
                          <a:spcPts val="0"/>
                        </a:spcBef>
                        <a:spcAft>
                          <a:spcPts val="0"/>
                        </a:spcAft>
                        <a:buNone/>
                      </a:pPr>
                      <a:r>
                        <a:rPr b="1" lang="en-US" sz="1200"/>
                        <a:t>ride bike?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785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cold</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rPr>
                        <a:t>moderate</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hot</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vMerge="1"/>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graphicFrame>
        <p:nvGraphicFramePr>
          <p:cNvPr id="485" name="Google Shape;485;p76"/>
          <p:cNvGraphicFramePr/>
          <p:nvPr/>
        </p:nvGraphicFramePr>
        <p:xfrm>
          <a:off x="2819400" y="2272286"/>
          <a:ext cx="3000000" cy="3000000"/>
        </p:xfrm>
        <a:graphic>
          <a:graphicData uri="http://schemas.openxmlformats.org/drawingml/2006/table">
            <a:tbl>
              <a:tblPr>
                <a:noFill/>
                <a:tableStyleId>{ED3DEC92-C2EE-4844-A464-5E81977509AF}</a:tableStyleId>
              </a:tblPr>
              <a:tblGrid>
                <a:gridCol w="735800"/>
                <a:gridCol w="790550"/>
                <a:gridCol w="1150125"/>
                <a:gridCol w="873925"/>
                <a:gridCol w="909725"/>
              </a:tblGrid>
              <a:tr h="391875">
                <a:tc rowSpan="2">
                  <a:txBody>
                    <a:bodyPr/>
                    <a:lstStyle/>
                    <a:p>
                      <a:pPr indent="0" lvl="0" marL="0" rtl="0" algn="ctr">
                        <a:spcBef>
                          <a:spcPts val="0"/>
                        </a:spcBef>
                        <a:spcAft>
                          <a:spcPts val="0"/>
                        </a:spcAft>
                        <a:buNone/>
                      </a:pPr>
                      <a:r>
                        <a:rPr b="1" lang="en-US" sz="1200"/>
                        <a:t>rain</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gridSpan="3">
                  <a:txBody>
                    <a:bodyPr/>
                    <a:lstStyle/>
                    <a:p>
                      <a:pPr indent="0" lvl="0" marL="0" marR="0" rtl="0" algn="ctr">
                        <a:lnSpc>
                          <a:spcPct val="100000"/>
                        </a:lnSpc>
                        <a:spcBef>
                          <a:spcPts val="0"/>
                        </a:spcBef>
                        <a:spcAft>
                          <a:spcPts val="0"/>
                        </a:spcAft>
                        <a:buNone/>
                      </a:pPr>
                      <a:r>
                        <a:rPr b="1" lang="en-US" sz="1200"/>
                        <a:t>temperature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c rowSpan="2">
                  <a:txBody>
                    <a:bodyPr/>
                    <a:lstStyle/>
                    <a:p>
                      <a:pPr indent="0" lvl="0" marL="0" rtl="0" algn="ctr">
                        <a:spcBef>
                          <a:spcPts val="0"/>
                        </a:spcBef>
                        <a:spcAft>
                          <a:spcPts val="0"/>
                        </a:spcAft>
                        <a:buNone/>
                      </a:pPr>
                      <a:r>
                        <a:rPr b="1" lang="en-US" sz="1200"/>
                        <a:t>ride bike?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785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cold</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rPr>
                        <a:t>moderate</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hot</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vMerge="1"/>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graphicFrame>
        <p:nvGraphicFramePr>
          <p:cNvPr id="486" name="Google Shape;486;p76"/>
          <p:cNvGraphicFramePr/>
          <p:nvPr/>
        </p:nvGraphicFramePr>
        <p:xfrm>
          <a:off x="2819400" y="2272286"/>
          <a:ext cx="3000000" cy="3000000"/>
        </p:xfrm>
        <a:graphic>
          <a:graphicData uri="http://schemas.openxmlformats.org/drawingml/2006/table">
            <a:tbl>
              <a:tblPr>
                <a:noFill/>
                <a:tableStyleId>{ED3DEC92-C2EE-4844-A464-5E81977509AF}</a:tableStyleId>
              </a:tblPr>
              <a:tblGrid>
                <a:gridCol w="735800"/>
                <a:gridCol w="790550"/>
                <a:gridCol w="1150125"/>
                <a:gridCol w="873925"/>
                <a:gridCol w="909725"/>
              </a:tblGrid>
              <a:tr h="391875">
                <a:tc rowSpan="2">
                  <a:txBody>
                    <a:bodyPr/>
                    <a:lstStyle/>
                    <a:p>
                      <a:pPr indent="0" lvl="0" marL="0" rtl="0" algn="ctr">
                        <a:spcBef>
                          <a:spcPts val="0"/>
                        </a:spcBef>
                        <a:spcAft>
                          <a:spcPts val="0"/>
                        </a:spcAft>
                        <a:buNone/>
                      </a:pPr>
                      <a:r>
                        <a:rPr b="1" lang="en-US" sz="1200"/>
                        <a:t>rain</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gridSpan="3">
                  <a:txBody>
                    <a:bodyPr/>
                    <a:lstStyle/>
                    <a:p>
                      <a:pPr indent="0" lvl="0" marL="0" marR="0" rtl="0" algn="ctr">
                        <a:lnSpc>
                          <a:spcPct val="100000"/>
                        </a:lnSpc>
                        <a:spcBef>
                          <a:spcPts val="0"/>
                        </a:spcBef>
                        <a:spcAft>
                          <a:spcPts val="0"/>
                        </a:spcAft>
                        <a:buNone/>
                      </a:pPr>
                      <a:r>
                        <a:rPr b="1" lang="en-US" sz="1200"/>
                        <a:t>temperature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hMerge="1"/>
                <a:tc hMerge="1"/>
                <a:tc rowSpan="2">
                  <a:txBody>
                    <a:bodyPr/>
                    <a:lstStyle/>
                    <a:p>
                      <a:pPr indent="0" lvl="0" marL="0" rtl="0" algn="ctr">
                        <a:spcBef>
                          <a:spcPts val="0"/>
                        </a:spcBef>
                        <a:spcAft>
                          <a:spcPts val="0"/>
                        </a:spcAft>
                        <a:buNone/>
                      </a:pPr>
                      <a:r>
                        <a:rPr b="1" lang="en-US" sz="1200"/>
                        <a:t>ride bike?</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r>
              <a:tr h="278550">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US" sz="1200"/>
                        <a:t>cold</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b="1" lang="en-US" sz="1200">
                          <a:solidFill>
                            <a:schemeClr val="dk1"/>
                          </a:solidFill>
                        </a:rPr>
                        <a:t>moderate</a:t>
                      </a:r>
                      <a:endParaRPr b="1" sz="1200" u="none" cap="none" strike="noStrike"/>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a:txBody>
                    <a:bodyPr/>
                    <a:lstStyle/>
                    <a:p>
                      <a:pPr indent="0" lvl="0" marL="0" marR="0" rtl="0" algn="ctr">
                        <a:lnSpc>
                          <a:spcPct val="100000"/>
                        </a:lnSpc>
                        <a:spcBef>
                          <a:spcPts val="0"/>
                        </a:spcBef>
                        <a:spcAft>
                          <a:spcPts val="0"/>
                        </a:spcAft>
                        <a:buNone/>
                      </a:pPr>
                      <a:r>
                        <a:rPr b="1" lang="en-US" sz="1200"/>
                        <a:t>hot</a:t>
                      </a:r>
                      <a:endParaRPr b="1" sz="1200"/>
                    </a:p>
                  </a:txBody>
                  <a:tcPr marT="91425" marB="91425" marR="91425" marL="91425" anchor="b">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solidFill>
                      <a:srgbClr val="D9D9D9"/>
                    </a:solidFill>
                  </a:tcPr>
                </a:tc>
                <a:tc vMerge="1"/>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27225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true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r h="307100">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latin typeface="Courier New"/>
                          <a:ea typeface="Courier New"/>
                          <a:cs typeface="Courier New"/>
                          <a:sym typeface="Courier New"/>
                        </a:rPr>
                        <a:t>true</a:t>
                      </a:r>
                      <a:endParaRPr sz="1400" u="none" cap="none" strike="noStrike">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Courier New"/>
                          <a:ea typeface="Courier New"/>
                          <a:cs typeface="Courier New"/>
                          <a:sym typeface="Courier New"/>
                        </a:rPr>
                        <a:t>false</a:t>
                      </a:r>
                      <a:endParaRPr>
                        <a:latin typeface="Courier New"/>
                        <a:ea typeface="Courier New"/>
                        <a:cs typeface="Courier New"/>
                        <a:sym typeface="Courier New"/>
                      </a:endParaRPr>
                    </a:p>
                  </a:txBody>
                  <a:tcPr marT="46875" marB="46875" marR="90050" marL="90050">
                    <a:lnL cap="flat" cmpd="sng" w="28575">
                      <a:solidFill>
                        <a:srgbClr val="BF5700"/>
                      </a:solidFill>
                      <a:prstDash val="solid"/>
                      <a:round/>
                      <a:headEnd len="sm" w="sm" type="none"/>
                      <a:tailEnd len="sm" w="sm" type="none"/>
                    </a:lnL>
                    <a:lnR cap="flat" cmpd="sng" w="28575">
                      <a:solidFill>
                        <a:srgbClr val="BF5700"/>
                      </a:solidFill>
                      <a:prstDash val="solid"/>
                      <a:round/>
                      <a:headEnd len="sm" w="sm" type="none"/>
                      <a:tailEnd len="sm" w="sm" type="none"/>
                    </a:lnR>
                    <a:lnT cap="flat" cmpd="sng" w="28575">
                      <a:solidFill>
                        <a:srgbClr val="BF5700"/>
                      </a:solidFill>
                      <a:prstDash val="solid"/>
                      <a:round/>
                      <a:headEnd len="sm" w="sm" type="none"/>
                      <a:tailEnd len="sm" w="sm" type="none"/>
                    </a:lnT>
                    <a:lnB cap="flat" cmpd="sng" w="28575">
                      <a:solidFill>
                        <a:srgbClr val="BF5700"/>
                      </a:solidFill>
                      <a:prstDash val="solid"/>
                      <a:round/>
                      <a:headEnd len="sm" w="sm" type="none"/>
                      <a:tailEnd len="sm" w="sm" type="none"/>
                    </a:lnB>
                  </a:tcPr>
                </a:tc>
              </a:tr>
            </a:tbl>
          </a:graphicData>
        </a:graphic>
      </p:graphicFrame>
      <p:sp>
        <p:nvSpPr>
          <p:cNvPr id="487" name="Google Shape;487;p76"/>
          <p:cNvSpPr txBox="1"/>
          <p:nvPr/>
        </p:nvSpPr>
        <p:spPr>
          <a:xfrm>
            <a:off x="2013500" y="617500"/>
            <a:ext cx="6753600" cy="142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3F3F3F"/>
                </a:solidFill>
                <a:latin typeface="Calibri"/>
                <a:ea typeface="Calibri"/>
                <a:cs typeface="Calibri"/>
                <a:sym typeface="Calibri"/>
              </a:rPr>
              <a:t>Write a method named getRideBike() that accepts two </a:t>
            </a:r>
            <a:r>
              <a:rPr lang="en-US" sz="2400">
                <a:solidFill>
                  <a:srgbClr val="3F3F3F"/>
                </a:solidFill>
                <a:latin typeface="Calibri"/>
                <a:ea typeface="Calibri"/>
                <a:cs typeface="Calibri"/>
                <a:sym typeface="Calibri"/>
              </a:rPr>
              <a:t>parameters</a:t>
            </a:r>
            <a:r>
              <a:rPr lang="en-US" sz="2400">
                <a:solidFill>
                  <a:srgbClr val="3F3F3F"/>
                </a:solidFill>
                <a:latin typeface="Calibri"/>
                <a:ea typeface="Calibri"/>
                <a:cs typeface="Calibri"/>
                <a:sym typeface="Calibri"/>
              </a:rPr>
              <a:t>: boolean raining and int temp. </a:t>
            </a:r>
            <a:r>
              <a:rPr lang="en-US" sz="2400">
                <a:solidFill>
                  <a:srgbClr val="3F3F3F"/>
                </a:solidFill>
                <a:latin typeface="Calibri"/>
                <a:ea typeface="Calibri"/>
                <a:cs typeface="Calibri"/>
                <a:sym typeface="Calibri"/>
              </a:rPr>
              <a:t>Return</a:t>
            </a:r>
            <a:r>
              <a:rPr lang="en-US" sz="2400">
                <a:solidFill>
                  <a:srgbClr val="3F3F3F"/>
                </a:solidFill>
                <a:latin typeface="Calibri"/>
                <a:ea typeface="Calibri"/>
                <a:cs typeface="Calibri"/>
                <a:sym typeface="Calibri"/>
              </a:rPr>
              <a:t> true if the </a:t>
            </a:r>
            <a:r>
              <a:rPr lang="en-US" sz="2400">
                <a:solidFill>
                  <a:srgbClr val="3F3F3F"/>
                </a:solidFill>
                <a:latin typeface="Calibri"/>
                <a:ea typeface="Calibri"/>
                <a:cs typeface="Calibri"/>
                <a:sym typeface="Calibri"/>
              </a:rPr>
              <a:t>conditions</a:t>
            </a:r>
            <a:r>
              <a:rPr lang="en-US" sz="2400">
                <a:solidFill>
                  <a:srgbClr val="3F3F3F"/>
                </a:solidFill>
                <a:latin typeface="Calibri"/>
                <a:ea typeface="Calibri"/>
                <a:cs typeface="Calibri"/>
                <a:sym typeface="Calibri"/>
              </a:rPr>
              <a:t> indicate a bike ride is a good idea, </a:t>
            </a:r>
            <a:r>
              <a:rPr lang="en-US" sz="2400">
                <a:solidFill>
                  <a:srgbClr val="3F3F3F"/>
                </a:solidFill>
                <a:latin typeface="Calibri"/>
                <a:ea typeface="Calibri"/>
                <a:cs typeface="Calibri"/>
                <a:sym typeface="Calibri"/>
              </a:rPr>
              <a:t>false</a:t>
            </a:r>
            <a:r>
              <a:rPr lang="en-US" sz="2400">
                <a:solidFill>
                  <a:srgbClr val="3F3F3F"/>
                </a:solidFill>
                <a:latin typeface="Calibri"/>
                <a:ea typeface="Calibri"/>
                <a:cs typeface="Calibri"/>
                <a:sym typeface="Calibri"/>
              </a:rPr>
              <a:t> otherwise. </a:t>
            </a:r>
            <a:endParaRPr sz="2400">
              <a:solidFill>
                <a:srgbClr val="3F3F3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77"/>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Possible Solution</a:t>
            </a:r>
            <a:endParaRPr/>
          </a:p>
        </p:txBody>
      </p:sp>
      <p:sp>
        <p:nvSpPr>
          <p:cNvPr id="494" name="Google Shape;494;p77"/>
          <p:cNvSpPr txBox="1"/>
          <p:nvPr>
            <p:ph idx="1" type="body"/>
          </p:nvPr>
        </p:nvSpPr>
        <p:spPr>
          <a:xfrm>
            <a:off x="5804925" y="1211450"/>
            <a:ext cx="3021300" cy="3478200"/>
          </a:xfrm>
          <a:prstGeom prst="rect">
            <a:avLst/>
          </a:prstGeom>
        </p:spPr>
        <p:txBody>
          <a:bodyPr anchorCtr="0" anchor="t" bIns="45700" lIns="91425" spcFirstLastPara="1" rIns="91425" wrap="square" tIns="45700">
            <a:normAutofit lnSpcReduction="10000"/>
          </a:bodyPr>
          <a:lstStyle/>
          <a:p>
            <a:pPr indent="0" lvl="0" marL="0" rtl="0" algn="l">
              <a:spcBef>
                <a:spcPts val="360"/>
              </a:spcBef>
              <a:spcAft>
                <a:spcPts val="0"/>
              </a:spcAft>
              <a:buNone/>
            </a:pPr>
            <a:r>
              <a:rPr lang="en-US"/>
              <a:t>This works.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Notice nested if/elses.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How could it be better?</a:t>
            </a:r>
            <a:endParaRPr/>
          </a:p>
        </p:txBody>
      </p:sp>
      <p:pic>
        <p:nvPicPr>
          <p:cNvPr id="495" name="Google Shape;495;p77"/>
          <p:cNvPicPr preferRelativeResize="0"/>
          <p:nvPr/>
        </p:nvPicPr>
        <p:blipFill>
          <a:blip r:embed="rId3">
            <a:alphaModFix/>
          </a:blip>
          <a:stretch>
            <a:fillRect/>
          </a:stretch>
        </p:blipFill>
        <p:spPr>
          <a:xfrm>
            <a:off x="152400" y="1248101"/>
            <a:ext cx="5500126" cy="336478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8"/>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Solution 2</a:t>
            </a:r>
            <a:endParaRPr/>
          </a:p>
        </p:txBody>
      </p:sp>
      <p:sp>
        <p:nvSpPr>
          <p:cNvPr id="502" name="Google Shape;502;p78"/>
          <p:cNvSpPr txBox="1"/>
          <p:nvPr>
            <p:ph idx="1" type="body"/>
          </p:nvPr>
        </p:nvSpPr>
        <p:spPr>
          <a:xfrm>
            <a:off x="1107425" y="3530750"/>
            <a:ext cx="7579500" cy="1155900"/>
          </a:xfrm>
          <a:prstGeom prst="rect">
            <a:avLst/>
          </a:prstGeom>
        </p:spPr>
        <p:txBody>
          <a:bodyPr anchorCtr="0" anchor="t" bIns="45700" lIns="91425" spcFirstLastPara="1" rIns="91425" wrap="square" tIns="45700">
            <a:normAutofit fontScale="85000" lnSpcReduction="20000"/>
          </a:bodyPr>
          <a:lstStyle/>
          <a:p>
            <a:pPr indent="-325755" lvl="0" marL="457200" rtl="0" algn="l">
              <a:spcBef>
                <a:spcPts val="360"/>
              </a:spcBef>
              <a:spcAft>
                <a:spcPts val="0"/>
              </a:spcAft>
              <a:buSzPct val="56250"/>
              <a:buChar char="•"/>
            </a:pPr>
            <a:r>
              <a:rPr lang="en-US"/>
              <a:t>Easier to read.</a:t>
            </a:r>
            <a:endParaRPr/>
          </a:p>
          <a:p>
            <a:pPr indent="-325755" lvl="0" marL="457200" rtl="0" algn="l">
              <a:spcBef>
                <a:spcPts val="0"/>
              </a:spcBef>
              <a:spcAft>
                <a:spcPts val="0"/>
              </a:spcAft>
              <a:buSzPct val="56250"/>
              <a:buChar char="•"/>
            </a:pPr>
            <a:r>
              <a:rPr lang="en-US"/>
              <a:t>More efficient.</a:t>
            </a:r>
            <a:endParaRPr/>
          </a:p>
          <a:p>
            <a:pPr indent="-325755" lvl="0" marL="457200" rtl="0" algn="l">
              <a:spcBef>
                <a:spcPts val="0"/>
              </a:spcBef>
              <a:spcAft>
                <a:spcPts val="0"/>
              </a:spcAft>
              <a:buSzPct val="56250"/>
              <a:buChar char="•"/>
            </a:pPr>
            <a:r>
              <a:rPr lang="en-US"/>
              <a:t>Focus on outcomes first. </a:t>
            </a:r>
            <a:endParaRPr/>
          </a:p>
        </p:txBody>
      </p:sp>
      <p:pic>
        <p:nvPicPr>
          <p:cNvPr id="503" name="Google Shape;503;p78"/>
          <p:cNvPicPr preferRelativeResize="0"/>
          <p:nvPr/>
        </p:nvPicPr>
        <p:blipFill rotWithShape="1">
          <a:blip r:embed="rId3">
            <a:alphaModFix/>
          </a:blip>
          <a:srcRect b="0" l="0" r="0" t="1960"/>
          <a:stretch/>
        </p:blipFill>
        <p:spPr>
          <a:xfrm>
            <a:off x="672225" y="1191900"/>
            <a:ext cx="7051125" cy="22426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9"/>
          <p:cNvSpPr txBox="1"/>
          <p:nvPr>
            <p:ph idx="1" type="body"/>
          </p:nvPr>
        </p:nvSpPr>
        <p:spPr>
          <a:xfrm>
            <a:off x="2766225" y="1754250"/>
            <a:ext cx="5920500" cy="29322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Demo3()</a:t>
            </a:r>
            <a:endParaRPr/>
          </a:p>
          <a:p>
            <a:pPr indent="0" lvl="0" marL="0" rtl="0" algn="l">
              <a:spcBef>
                <a:spcPts val="360"/>
              </a:spcBef>
              <a:spcAft>
                <a:spcPts val="0"/>
              </a:spcAft>
              <a:buNone/>
            </a:pPr>
            <a:r>
              <a:rPr lang="en-US"/>
              <a:t>Object Equality</a:t>
            </a:r>
            <a:endParaRPr/>
          </a:p>
        </p:txBody>
      </p:sp>
      <p:sp>
        <p:nvSpPr>
          <p:cNvPr id="510" name="Google Shape;510;p79"/>
          <p:cNvSpPr/>
          <p:nvPr/>
        </p:nvSpPr>
        <p:spPr>
          <a:xfrm>
            <a:off x="707650" y="1754250"/>
            <a:ext cx="1457100" cy="1362600"/>
          </a:xfrm>
          <a:prstGeom prst="ellipse">
            <a:avLst/>
          </a:prstGeom>
          <a:solidFill>
            <a:srgbClr val="1F497D"/>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800">
                <a:solidFill>
                  <a:srgbClr val="FFFFFF"/>
                </a:solidFill>
              </a:rPr>
              <a:t>Demo</a:t>
            </a:r>
            <a:endParaRPr b="1" sz="18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80"/>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Math.random()  for Integers</a:t>
            </a:r>
            <a:endParaRPr/>
          </a:p>
        </p:txBody>
      </p:sp>
      <p:sp>
        <p:nvSpPr>
          <p:cNvPr id="517" name="Google Shape;517;p80"/>
          <p:cNvSpPr txBox="1"/>
          <p:nvPr>
            <p:ph idx="1" type="body"/>
          </p:nvPr>
        </p:nvSpPr>
        <p:spPr>
          <a:xfrm>
            <a:off x="424525" y="1111475"/>
            <a:ext cx="8229600" cy="462000"/>
          </a:xfrm>
          <a:prstGeom prst="rect">
            <a:avLst/>
          </a:prstGeom>
        </p:spPr>
        <p:txBody>
          <a:bodyPr anchorCtr="0" anchor="t" bIns="45700" lIns="91425" spcFirstLastPara="1" rIns="91425" wrap="square" tIns="45700">
            <a:normAutofit fontScale="92500" lnSpcReduction="20000"/>
          </a:bodyPr>
          <a:lstStyle/>
          <a:p>
            <a:pPr indent="0" lvl="0" marL="0" rtl="0" algn="l">
              <a:spcBef>
                <a:spcPts val="360"/>
              </a:spcBef>
              <a:spcAft>
                <a:spcPts val="0"/>
              </a:spcAft>
              <a:buNone/>
            </a:pPr>
            <a:r>
              <a:rPr lang="en-US"/>
              <a:t>To get a random number in a range from 1 - 10:</a:t>
            </a:r>
            <a:endParaRPr sz="2235">
              <a:latin typeface="Courier New"/>
              <a:ea typeface="Courier New"/>
              <a:cs typeface="Courier New"/>
              <a:sym typeface="Courier New"/>
            </a:endParaRPr>
          </a:p>
        </p:txBody>
      </p:sp>
      <p:graphicFrame>
        <p:nvGraphicFramePr>
          <p:cNvPr id="518" name="Google Shape;518;p80"/>
          <p:cNvGraphicFramePr/>
          <p:nvPr/>
        </p:nvGraphicFramePr>
        <p:xfrm>
          <a:off x="424525" y="1589250"/>
          <a:ext cx="3000000" cy="3000000"/>
        </p:xfrm>
        <a:graphic>
          <a:graphicData uri="http://schemas.openxmlformats.org/drawingml/2006/table">
            <a:tbl>
              <a:tblPr>
                <a:noFill/>
                <a:tableStyleId>{9F1F32A9-092D-43F6-9B87-7EDE2D58B72E}</a:tableStyleId>
              </a:tblPr>
              <a:tblGrid>
                <a:gridCol w="404000"/>
                <a:gridCol w="5399900"/>
                <a:gridCol w="565800"/>
                <a:gridCol w="1013150"/>
                <a:gridCol w="1056850"/>
              </a:tblGrid>
              <a:tr h="381000">
                <a:tc>
                  <a:txBody>
                    <a:bodyPr/>
                    <a:lstStyle/>
                    <a:p>
                      <a:pPr indent="0" lvl="0" marL="0" rtl="0" algn="l">
                        <a:spcBef>
                          <a:spcPts val="0"/>
                        </a:spcBef>
                        <a:spcAft>
                          <a:spcPts val="0"/>
                        </a:spcAft>
                        <a:buNone/>
                      </a:pPr>
                      <a:r>
                        <a:rPr b="1" lang="en-US"/>
                        <a:t>#</a:t>
                      </a:r>
                      <a:endParaRPr b="1"/>
                    </a:p>
                  </a:txBody>
                  <a:tcPr marT="91425" marB="91425" marR="91425" marL="91425"/>
                </a:tc>
                <a:tc>
                  <a:txBody>
                    <a:bodyPr/>
                    <a:lstStyle/>
                    <a:p>
                      <a:pPr indent="0" lvl="0" marL="0" rtl="0" algn="l">
                        <a:spcBef>
                          <a:spcPts val="0"/>
                        </a:spcBef>
                        <a:spcAft>
                          <a:spcPts val="0"/>
                        </a:spcAft>
                        <a:buNone/>
                      </a:pPr>
                      <a:r>
                        <a:rPr b="1" lang="en-US"/>
                        <a:t>Step</a:t>
                      </a:r>
                      <a:endParaRPr b="1"/>
                    </a:p>
                  </a:txBody>
                  <a:tcPr marT="91425" marB="91425" marR="91425" marL="91425"/>
                </a:tc>
                <a:tc>
                  <a:txBody>
                    <a:bodyPr/>
                    <a:lstStyle/>
                    <a:p>
                      <a:pPr indent="0" lvl="0" marL="0" rtl="0" algn="l">
                        <a:spcBef>
                          <a:spcPts val="0"/>
                        </a:spcBef>
                        <a:spcAft>
                          <a:spcPts val="0"/>
                        </a:spcAft>
                        <a:buNone/>
                      </a:pPr>
                      <a:r>
                        <a:rPr b="1" lang="en-US"/>
                        <a:t>Min</a:t>
                      </a:r>
                      <a:endParaRPr b="1"/>
                    </a:p>
                  </a:txBody>
                  <a:tcPr marT="91425" marB="91425" marR="91425" marL="91425"/>
                </a:tc>
                <a:tc>
                  <a:txBody>
                    <a:bodyPr/>
                    <a:lstStyle/>
                    <a:p>
                      <a:pPr indent="0" lvl="0" marL="0" rtl="0" algn="l">
                        <a:spcBef>
                          <a:spcPts val="0"/>
                        </a:spcBef>
                        <a:spcAft>
                          <a:spcPts val="0"/>
                        </a:spcAft>
                        <a:buNone/>
                      </a:pPr>
                      <a:r>
                        <a:rPr b="1" lang="en-US"/>
                        <a:t>Max</a:t>
                      </a:r>
                      <a:endParaRPr b="1"/>
                    </a:p>
                  </a:txBody>
                  <a:tcPr marT="91425" marB="91425" marR="91425" marL="91425"/>
                </a:tc>
                <a:tc>
                  <a:txBody>
                    <a:bodyPr/>
                    <a:lstStyle/>
                    <a:p>
                      <a:pPr indent="0" lvl="0" marL="0" rtl="0" algn="l">
                        <a:spcBef>
                          <a:spcPts val="0"/>
                        </a:spcBef>
                        <a:spcAft>
                          <a:spcPts val="0"/>
                        </a:spcAft>
                        <a:buNone/>
                      </a:pPr>
                      <a:r>
                        <a:rPr b="1" lang="en-US"/>
                        <a:t>Example</a:t>
                      </a:r>
                      <a:endParaRPr b="1"/>
                    </a:p>
                  </a:txBody>
                  <a:tcPr marT="91425" marB="91425" marR="91425" marL="91425"/>
                </a:tc>
              </a:tr>
              <a:tr h="404350">
                <a:tc>
                  <a:txBody>
                    <a:bodyPr/>
                    <a:lstStyle/>
                    <a:p>
                      <a:pPr indent="0" lvl="0" marL="0" rtl="0" algn="l">
                        <a:spcBef>
                          <a:spcPts val="0"/>
                        </a:spcBef>
                        <a:spcAft>
                          <a:spcPts val="0"/>
                        </a:spcAft>
                        <a:buNone/>
                      </a:pPr>
                      <a:r>
                        <a:rPr lang="en-US"/>
                        <a:t>1</a:t>
                      </a:r>
                      <a:endParaRPr/>
                    </a:p>
                  </a:txBody>
                  <a:tcPr marT="91425" marB="91425" marR="91425" marL="91425"/>
                </a:tc>
                <a:tc>
                  <a:txBody>
                    <a:bodyPr/>
                    <a:lstStyle/>
                    <a:p>
                      <a:pPr indent="0" lvl="0" marL="0" rtl="0" algn="l">
                        <a:spcBef>
                          <a:spcPts val="360"/>
                        </a:spcBef>
                        <a:spcAft>
                          <a:spcPts val="0"/>
                        </a:spcAft>
                        <a:buNone/>
                      </a:pPr>
                      <a:r>
                        <a:rPr lang="en-US" sz="1800">
                          <a:solidFill>
                            <a:srgbClr val="3F3F3F"/>
                          </a:solidFill>
                          <a:latin typeface="Courier New"/>
                          <a:ea typeface="Courier New"/>
                          <a:cs typeface="Courier New"/>
                          <a:sym typeface="Courier New"/>
                        </a:rPr>
                        <a:t>Math.random()</a:t>
                      </a:r>
                      <a:endParaRPr sz="1000">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0.0 </a:t>
                      </a:r>
                      <a:endParaRPr>
                        <a:solidFill>
                          <a:schemeClr val="dk1"/>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.9999…</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.7865…</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US"/>
                        <a:t>2</a:t>
                      </a:r>
                      <a:endParaRPr/>
                    </a:p>
                  </a:txBody>
                  <a:tcPr marT="91425" marB="91425" marR="91425" marL="91425"/>
                </a:tc>
                <a:tc>
                  <a:txBody>
                    <a:bodyPr/>
                    <a:lstStyle/>
                    <a:p>
                      <a:pPr indent="0" lvl="0" marL="0" rtl="0" algn="l">
                        <a:spcBef>
                          <a:spcPts val="0"/>
                        </a:spcBef>
                        <a:spcAft>
                          <a:spcPts val="0"/>
                        </a:spcAft>
                        <a:buNone/>
                      </a:pPr>
                      <a:r>
                        <a:rPr lang="en-US"/>
                        <a:t>Multiple Math.random() by the range. </a:t>
                      </a:r>
                      <a:r>
                        <a:rPr lang="en-US">
                          <a:solidFill>
                            <a:schemeClr val="dk1"/>
                          </a:solidFill>
                        </a:rPr>
                        <a:t>The range is the number of possible integer outcomes. The range 20-49 has 30 outcomes.</a:t>
                      </a:r>
                      <a:endParaRPr/>
                    </a:p>
                    <a:p>
                      <a:pPr indent="0" lvl="0" marL="0" rtl="0" algn="l">
                        <a:spcBef>
                          <a:spcPts val="360"/>
                        </a:spcBef>
                        <a:spcAft>
                          <a:spcPts val="0"/>
                        </a:spcAft>
                        <a:buNone/>
                      </a:pPr>
                      <a:r>
                        <a:rPr lang="en-US" sz="1800">
                          <a:solidFill>
                            <a:srgbClr val="3F3F3F"/>
                          </a:solidFill>
                          <a:latin typeface="Courier New"/>
                          <a:ea typeface="Courier New"/>
                          <a:cs typeface="Courier New"/>
                          <a:sym typeface="Courier New"/>
                        </a:rPr>
                        <a:t>Math.random()* 10</a:t>
                      </a:r>
                      <a:endParaRPr sz="1000"/>
                    </a:p>
                  </a:txBody>
                  <a:tcPr marT="91425" marB="91425" marR="91425" marL="91425"/>
                </a:tc>
                <a:tc>
                  <a:txBody>
                    <a:bodyPr/>
                    <a:lstStyle/>
                    <a:p>
                      <a:pPr indent="0" lvl="0" marL="0" rtl="0" algn="l">
                        <a:spcBef>
                          <a:spcPts val="0"/>
                        </a:spcBef>
                        <a:spcAft>
                          <a:spcPts val="0"/>
                        </a:spcAft>
                        <a:buNone/>
                      </a:pPr>
                      <a:r>
                        <a:rPr lang="en-US"/>
                        <a:t>0.0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9.9999…</a:t>
                      </a:r>
                      <a:endParaRPr/>
                    </a:p>
                  </a:txBody>
                  <a:tcPr marT="91425" marB="91425" marR="91425" marL="91425"/>
                </a:tc>
                <a:tc>
                  <a:txBody>
                    <a:bodyPr/>
                    <a:lstStyle/>
                    <a:p>
                      <a:pPr indent="0" lvl="0" marL="0" rtl="0" algn="l">
                        <a:spcBef>
                          <a:spcPts val="0"/>
                        </a:spcBef>
                        <a:spcAft>
                          <a:spcPts val="0"/>
                        </a:spcAft>
                        <a:buNone/>
                      </a:pPr>
                      <a:r>
                        <a:rPr lang="en-US"/>
                        <a:t>7.865…</a:t>
                      </a:r>
                      <a:endParaRPr/>
                    </a:p>
                  </a:txBody>
                  <a:tcPr marT="91425" marB="91425" marR="91425" marL="91425"/>
                </a:tc>
              </a:tr>
              <a:tr h="381000">
                <a:tc>
                  <a:txBody>
                    <a:bodyPr/>
                    <a:lstStyle/>
                    <a:p>
                      <a:pPr indent="0" lvl="0" marL="0" rtl="0" algn="l">
                        <a:spcBef>
                          <a:spcPts val="0"/>
                        </a:spcBef>
                        <a:spcAft>
                          <a:spcPts val="0"/>
                        </a:spcAft>
                        <a:buNone/>
                      </a:pPr>
                      <a:r>
                        <a:rPr lang="en-US"/>
                        <a:t>3</a:t>
                      </a:r>
                      <a:endParaRPr/>
                    </a:p>
                  </a:txBody>
                  <a:tcPr marT="91425" marB="91425" marR="91425" marL="91425"/>
                </a:tc>
                <a:tc>
                  <a:txBody>
                    <a:bodyPr/>
                    <a:lstStyle/>
                    <a:p>
                      <a:pPr indent="0" lvl="0" marL="0" rtl="0" algn="l">
                        <a:spcBef>
                          <a:spcPts val="0"/>
                        </a:spcBef>
                        <a:spcAft>
                          <a:spcPts val="0"/>
                        </a:spcAft>
                        <a:buNone/>
                      </a:pPr>
                      <a:r>
                        <a:rPr lang="en-US"/>
                        <a:t>Add the first number in the range to shift from 0.</a:t>
                      </a:r>
                      <a:endParaRPr/>
                    </a:p>
                    <a:p>
                      <a:pPr indent="0" lvl="0" marL="0" rtl="0" algn="l">
                        <a:spcBef>
                          <a:spcPts val="360"/>
                        </a:spcBef>
                        <a:spcAft>
                          <a:spcPts val="0"/>
                        </a:spcAft>
                        <a:buClr>
                          <a:schemeClr val="dk1"/>
                        </a:buClr>
                        <a:buSzPts val="1100"/>
                        <a:buFont typeface="Arial"/>
                        <a:buNone/>
                      </a:pPr>
                      <a:r>
                        <a:rPr lang="en-US" sz="1800">
                          <a:solidFill>
                            <a:srgbClr val="3F3F3F"/>
                          </a:solidFill>
                          <a:latin typeface="Courier New"/>
                          <a:ea typeface="Courier New"/>
                          <a:cs typeface="Courier New"/>
                          <a:sym typeface="Courier New"/>
                        </a:rPr>
                        <a:t>Math.random()* 10 + 1</a:t>
                      </a:r>
                      <a:endParaRPr/>
                    </a:p>
                  </a:txBody>
                  <a:tcPr marT="91425" marB="91425" marR="91425" marL="91425"/>
                </a:tc>
                <a:tc>
                  <a:txBody>
                    <a:bodyPr/>
                    <a:lstStyle/>
                    <a:p>
                      <a:pPr indent="0" lvl="0" marL="0" rtl="0" algn="l">
                        <a:spcBef>
                          <a:spcPts val="0"/>
                        </a:spcBef>
                        <a:spcAft>
                          <a:spcPts val="0"/>
                        </a:spcAft>
                        <a:buNone/>
                      </a:pPr>
                      <a:r>
                        <a:rPr lang="en-US"/>
                        <a:t>1.0</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10</a:t>
                      </a:r>
                      <a:r>
                        <a:rPr lang="en-US">
                          <a:solidFill>
                            <a:schemeClr val="dk1"/>
                          </a:solidFill>
                        </a:rPr>
                        <a:t>.9999…</a:t>
                      </a:r>
                      <a:endParaRPr/>
                    </a:p>
                  </a:txBody>
                  <a:tcPr marT="91425" marB="91425" marR="91425" marL="91425"/>
                </a:tc>
                <a:tc>
                  <a:txBody>
                    <a:bodyPr/>
                    <a:lstStyle/>
                    <a:p>
                      <a:pPr indent="0" lvl="0" marL="0" rtl="0" algn="l">
                        <a:spcBef>
                          <a:spcPts val="0"/>
                        </a:spcBef>
                        <a:spcAft>
                          <a:spcPts val="0"/>
                        </a:spcAft>
                        <a:buNone/>
                      </a:pPr>
                      <a:r>
                        <a:rPr lang="en-US"/>
                        <a:t>8.865…</a:t>
                      </a:r>
                      <a:endParaRPr/>
                    </a:p>
                  </a:txBody>
                  <a:tcPr marT="91425" marB="91425" marR="91425" marL="91425"/>
                </a:tc>
              </a:tr>
              <a:tr h="381000">
                <a:tc>
                  <a:txBody>
                    <a:bodyPr/>
                    <a:lstStyle/>
                    <a:p>
                      <a:pPr indent="0" lvl="0" marL="0" rtl="0" algn="l">
                        <a:spcBef>
                          <a:spcPts val="0"/>
                        </a:spcBef>
                        <a:spcAft>
                          <a:spcPts val="0"/>
                        </a:spcAft>
                        <a:buNone/>
                      </a:pPr>
                      <a:r>
                        <a:rPr lang="en-US"/>
                        <a:t>4</a:t>
                      </a:r>
                      <a:endParaRPr/>
                    </a:p>
                  </a:txBody>
                  <a:tcPr marT="91425" marB="91425" marR="91425" marL="91425"/>
                </a:tc>
                <a:tc>
                  <a:txBody>
                    <a:bodyPr/>
                    <a:lstStyle/>
                    <a:p>
                      <a:pPr indent="0" lvl="0" marL="0" rtl="0" algn="l">
                        <a:spcBef>
                          <a:spcPts val="0"/>
                        </a:spcBef>
                        <a:spcAft>
                          <a:spcPts val="0"/>
                        </a:spcAft>
                        <a:buNone/>
                      </a:pPr>
                      <a:r>
                        <a:rPr lang="en-US"/>
                        <a:t>Cast to an int.</a:t>
                      </a:r>
                      <a:endParaRPr/>
                    </a:p>
                    <a:p>
                      <a:pPr indent="0" lvl="0" marL="0" rtl="0" algn="l">
                        <a:spcBef>
                          <a:spcPts val="360"/>
                        </a:spcBef>
                        <a:spcAft>
                          <a:spcPts val="0"/>
                        </a:spcAft>
                        <a:buNone/>
                      </a:pPr>
                      <a:r>
                        <a:rPr lang="en-US" sz="1800">
                          <a:solidFill>
                            <a:srgbClr val="3F3F3F"/>
                          </a:solidFill>
                          <a:latin typeface="Courier New"/>
                          <a:ea typeface="Courier New"/>
                          <a:cs typeface="Courier New"/>
                          <a:sym typeface="Courier New"/>
                        </a:rPr>
                        <a:t>(int)(Math.random()* 10 + 1)</a:t>
                      </a:r>
                      <a:endParaRPr sz="1000"/>
                    </a:p>
                  </a:txBody>
                  <a:tcPr marT="91425" marB="91425" marR="91425" marL="91425"/>
                </a:tc>
                <a:tc>
                  <a:txBody>
                    <a:bodyPr/>
                    <a:lstStyle/>
                    <a:p>
                      <a:pPr indent="0" lvl="0" marL="0" rtl="0" algn="l">
                        <a:spcBef>
                          <a:spcPts val="0"/>
                        </a:spcBef>
                        <a:spcAft>
                          <a:spcPts val="0"/>
                        </a:spcAft>
                        <a:buNone/>
                      </a:pPr>
                      <a:r>
                        <a:rPr lang="en-US"/>
                        <a:t>1</a:t>
                      </a:r>
                      <a:endParaRPr/>
                    </a:p>
                  </a:txBody>
                  <a:tcPr marT="91425" marB="91425" marR="91425" marL="91425"/>
                </a:tc>
                <a:tc>
                  <a:txBody>
                    <a:bodyPr/>
                    <a:lstStyle/>
                    <a:p>
                      <a:pPr indent="0" lvl="0" marL="0" rtl="0" algn="l">
                        <a:spcBef>
                          <a:spcPts val="0"/>
                        </a:spcBef>
                        <a:spcAft>
                          <a:spcPts val="0"/>
                        </a:spcAft>
                        <a:buNone/>
                      </a:pPr>
                      <a:r>
                        <a:rPr lang="en-US"/>
                        <a:t>10</a:t>
                      </a:r>
                      <a:endParaRPr/>
                    </a:p>
                  </a:txBody>
                  <a:tcPr marT="91425" marB="91425" marR="91425" marL="91425"/>
                </a:tc>
                <a:tc>
                  <a:txBody>
                    <a:bodyPr/>
                    <a:lstStyle/>
                    <a:p>
                      <a:pPr indent="0" lvl="0" marL="0" rtl="0" algn="l">
                        <a:spcBef>
                          <a:spcPts val="0"/>
                        </a:spcBef>
                        <a:spcAft>
                          <a:spcPts val="0"/>
                        </a:spcAft>
                        <a:buNone/>
                      </a:pPr>
                      <a:r>
                        <a:rPr lang="en-US"/>
                        <a:t>8</a:t>
                      </a:r>
                      <a:endParaRPr/>
                    </a:p>
                  </a:txBody>
                  <a:tcPr marT="91425" marB="91425" marR="91425" marL="9142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1"/>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Math.random()  for Doubles</a:t>
            </a:r>
            <a:endParaRPr/>
          </a:p>
        </p:txBody>
      </p:sp>
      <p:sp>
        <p:nvSpPr>
          <p:cNvPr id="525" name="Google Shape;525;p81"/>
          <p:cNvSpPr txBox="1"/>
          <p:nvPr>
            <p:ph idx="1" type="body"/>
          </p:nvPr>
        </p:nvSpPr>
        <p:spPr>
          <a:xfrm>
            <a:off x="424525" y="1111475"/>
            <a:ext cx="8229600" cy="462000"/>
          </a:xfrm>
          <a:prstGeom prst="rect">
            <a:avLst/>
          </a:prstGeom>
        </p:spPr>
        <p:txBody>
          <a:bodyPr anchorCtr="0" anchor="t" bIns="45700" lIns="91425" spcFirstLastPara="1" rIns="91425" wrap="square" tIns="45700">
            <a:normAutofit fontScale="92500" lnSpcReduction="20000"/>
          </a:bodyPr>
          <a:lstStyle/>
          <a:p>
            <a:pPr indent="0" lvl="0" marL="0" rtl="0" algn="l">
              <a:spcBef>
                <a:spcPts val="360"/>
              </a:spcBef>
              <a:spcAft>
                <a:spcPts val="0"/>
              </a:spcAft>
              <a:buNone/>
            </a:pPr>
            <a:r>
              <a:rPr lang="en-US"/>
              <a:t>To get a random number in a range from 1.5 - 4.0:</a:t>
            </a:r>
            <a:endParaRPr sz="2235">
              <a:latin typeface="Courier New"/>
              <a:ea typeface="Courier New"/>
              <a:cs typeface="Courier New"/>
              <a:sym typeface="Courier New"/>
            </a:endParaRPr>
          </a:p>
        </p:txBody>
      </p:sp>
      <p:graphicFrame>
        <p:nvGraphicFramePr>
          <p:cNvPr id="526" name="Google Shape;526;p81"/>
          <p:cNvGraphicFramePr/>
          <p:nvPr/>
        </p:nvGraphicFramePr>
        <p:xfrm>
          <a:off x="424525" y="1589250"/>
          <a:ext cx="3000000" cy="3000000"/>
        </p:xfrm>
        <a:graphic>
          <a:graphicData uri="http://schemas.openxmlformats.org/drawingml/2006/table">
            <a:tbl>
              <a:tblPr>
                <a:noFill/>
                <a:tableStyleId>{9F1F32A9-092D-43F6-9B87-7EDE2D58B72E}</a:tableStyleId>
              </a:tblPr>
              <a:tblGrid>
                <a:gridCol w="382850"/>
                <a:gridCol w="5406300"/>
                <a:gridCol w="707025"/>
                <a:gridCol w="1058925"/>
                <a:gridCol w="1013825"/>
              </a:tblGrid>
              <a:tr h="381000">
                <a:tc>
                  <a:txBody>
                    <a:bodyPr/>
                    <a:lstStyle/>
                    <a:p>
                      <a:pPr indent="0" lvl="0" marL="0" rtl="0" algn="l">
                        <a:spcBef>
                          <a:spcPts val="0"/>
                        </a:spcBef>
                        <a:spcAft>
                          <a:spcPts val="0"/>
                        </a:spcAft>
                        <a:buNone/>
                      </a:pPr>
                      <a:r>
                        <a:rPr b="1" lang="en-US"/>
                        <a:t>#</a:t>
                      </a:r>
                      <a:endParaRPr b="1"/>
                    </a:p>
                  </a:txBody>
                  <a:tcPr marT="91425" marB="91425" marR="91425" marL="91425"/>
                </a:tc>
                <a:tc>
                  <a:txBody>
                    <a:bodyPr/>
                    <a:lstStyle/>
                    <a:p>
                      <a:pPr indent="0" lvl="0" marL="0" rtl="0" algn="l">
                        <a:spcBef>
                          <a:spcPts val="0"/>
                        </a:spcBef>
                        <a:spcAft>
                          <a:spcPts val="0"/>
                        </a:spcAft>
                        <a:buNone/>
                      </a:pPr>
                      <a:r>
                        <a:rPr b="1" lang="en-US"/>
                        <a:t>Step</a:t>
                      </a:r>
                      <a:endParaRPr b="1"/>
                    </a:p>
                  </a:txBody>
                  <a:tcPr marT="91425" marB="91425" marR="91425" marL="91425"/>
                </a:tc>
                <a:tc>
                  <a:txBody>
                    <a:bodyPr/>
                    <a:lstStyle/>
                    <a:p>
                      <a:pPr indent="0" lvl="0" marL="0" rtl="0" algn="l">
                        <a:spcBef>
                          <a:spcPts val="0"/>
                        </a:spcBef>
                        <a:spcAft>
                          <a:spcPts val="0"/>
                        </a:spcAft>
                        <a:buNone/>
                      </a:pPr>
                      <a:r>
                        <a:rPr b="1" lang="en-US"/>
                        <a:t>Min</a:t>
                      </a:r>
                      <a:endParaRPr b="1"/>
                    </a:p>
                  </a:txBody>
                  <a:tcPr marT="91425" marB="91425" marR="91425" marL="91425"/>
                </a:tc>
                <a:tc>
                  <a:txBody>
                    <a:bodyPr/>
                    <a:lstStyle/>
                    <a:p>
                      <a:pPr indent="0" lvl="0" marL="0" rtl="0" algn="l">
                        <a:spcBef>
                          <a:spcPts val="0"/>
                        </a:spcBef>
                        <a:spcAft>
                          <a:spcPts val="0"/>
                        </a:spcAft>
                        <a:buNone/>
                      </a:pPr>
                      <a:r>
                        <a:rPr b="1" lang="en-US"/>
                        <a:t>Max</a:t>
                      </a:r>
                      <a:endParaRPr b="1"/>
                    </a:p>
                  </a:txBody>
                  <a:tcPr marT="91425" marB="91425" marR="91425" marL="91425"/>
                </a:tc>
                <a:tc>
                  <a:txBody>
                    <a:bodyPr/>
                    <a:lstStyle/>
                    <a:p>
                      <a:pPr indent="0" lvl="0" marL="0" rtl="0" algn="l">
                        <a:spcBef>
                          <a:spcPts val="0"/>
                        </a:spcBef>
                        <a:spcAft>
                          <a:spcPts val="0"/>
                        </a:spcAft>
                        <a:buNone/>
                      </a:pPr>
                      <a:r>
                        <a:rPr b="1" lang="en-US"/>
                        <a:t>Example</a:t>
                      </a:r>
                      <a:endParaRPr b="1"/>
                    </a:p>
                  </a:txBody>
                  <a:tcPr marT="91425" marB="91425" marR="91425" marL="91425"/>
                </a:tc>
              </a:tr>
              <a:tr h="404350">
                <a:tc>
                  <a:txBody>
                    <a:bodyPr/>
                    <a:lstStyle/>
                    <a:p>
                      <a:pPr indent="0" lvl="0" marL="0" rtl="0" algn="l">
                        <a:spcBef>
                          <a:spcPts val="0"/>
                        </a:spcBef>
                        <a:spcAft>
                          <a:spcPts val="0"/>
                        </a:spcAft>
                        <a:buNone/>
                      </a:pPr>
                      <a:r>
                        <a:rPr lang="en-US"/>
                        <a:t>1</a:t>
                      </a:r>
                      <a:endParaRPr/>
                    </a:p>
                  </a:txBody>
                  <a:tcPr marT="91425" marB="91425" marR="91425" marL="91425"/>
                </a:tc>
                <a:tc>
                  <a:txBody>
                    <a:bodyPr/>
                    <a:lstStyle/>
                    <a:p>
                      <a:pPr indent="0" lvl="0" marL="0" rtl="0" algn="l">
                        <a:spcBef>
                          <a:spcPts val="360"/>
                        </a:spcBef>
                        <a:spcAft>
                          <a:spcPts val="0"/>
                        </a:spcAft>
                        <a:buNone/>
                      </a:pPr>
                      <a:r>
                        <a:rPr lang="en-US" sz="1800">
                          <a:solidFill>
                            <a:srgbClr val="3F3F3F"/>
                          </a:solidFill>
                          <a:latin typeface="Courier New"/>
                          <a:ea typeface="Courier New"/>
                          <a:cs typeface="Courier New"/>
                          <a:sym typeface="Courier New"/>
                        </a:rPr>
                        <a:t>Math.random()</a:t>
                      </a:r>
                      <a:endParaRPr sz="1000">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0.0</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0.9999…</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US">
                          <a:solidFill>
                            <a:schemeClr val="dk1"/>
                          </a:solidFill>
                        </a:rPr>
                        <a:t>.3472…</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US"/>
                        <a:t>2</a:t>
                      </a:r>
                      <a:endParaRPr/>
                    </a:p>
                  </a:txBody>
                  <a:tcPr marT="91425" marB="91425" marR="91425" marL="91425"/>
                </a:tc>
                <a:tc>
                  <a:txBody>
                    <a:bodyPr/>
                    <a:lstStyle/>
                    <a:p>
                      <a:pPr indent="0" lvl="0" marL="0" rtl="0" algn="l">
                        <a:spcBef>
                          <a:spcPts val="0"/>
                        </a:spcBef>
                        <a:spcAft>
                          <a:spcPts val="0"/>
                        </a:spcAft>
                        <a:buNone/>
                      </a:pPr>
                      <a:r>
                        <a:rPr lang="en-US"/>
                        <a:t>Multiple Math.random() by the range. </a:t>
                      </a:r>
                      <a:endParaRPr/>
                    </a:p>
                    <a:p>
                      <a:pPr indent="0" lvl="0" marL="0" rtl="0" algn="l">
                        <a:spcBef>
                          <a:spcPts val="360"/>
                        </a:spcBef>
                        <a:spcAft>
                          <a:spcPts val="0"/>
                        </a:spcAft>
                        <a:buNone/>
                      </a:pPr>
                      <a:r>
                        <a:rPr lang="en-US" sz="1800">
                          <a:solidFill>
                            <a:srgbClr val="3F3F3F"/>
                          </a:solidFill>
                          <a:latin typeface="Courier New"/>
                          <a:ea typeface="Courier New"/>
                          <a:cs typeface="Courier New"/>
                          <a:sym typeface="Courier New"/>
                        </a:rPr>
                        <a:t>Math.random()* 2.5</a:t>
                      </a:r>
                      <a:endParaRPr sz="1000"/>
                    </a:p>
                  </a:txBody>
                  <a:tcPr marT="91425" marB="91425" marR="91425" marL="91425"/>
                </a:tc>
                <a:tc>
                  <a:txBody>
                    <a:bodyPr/>
                    <a:lstStyle/>
                    <a:p>
                      <a:pPr indent="0" lvl="0" marL="0" rtl="0" algn="l">
                        <a:spcBef>
                          <a:spcPts val="0"/>
                        </a:spcBef>
                        <a:spcAft>
                          <a:spcPts val="0"/>
                        </a:spcAft>
                        <a:buNone/>
                      </a:pPr>
                      <a:r>
                        <a:rPr lang="en-US"/>
                        <a:t>0.0</a:t>
                      </a:r>
                      <a:endParaRPr/>
                    </a:p>
                  </a:txBody>
                  <a:tcPr marT="91425" marB="91425" marR="91425" marL="91425"/>
                </a:tc>
                <a:tc>
                  <a:txBody>
                    <a:bodyPr/>
                    <a:lstStyle/>
                    <a:p>
                      <a:pPr indent="0" lvl="0" marL="0" rtl="0" algn="l">
                        <a:spcBef>
                          <a:spcPts val="0"/>
                        </a:spcBef>
                        <a:spcAft>
                          <a:spcPts val="0"/>
                        </a:spcAft>
                        <a:buNone/>
                      </a:pPr>
                      <a:r>
                        <a:rPr lang="en-US"/>
                        <a:t>2.4999…</a:t>
                      </a:r>
                      <a:endParaRPr/>
                    </a:p>
                  </a:txBody>
                  <a:tcPr marT="91425" marB="91425" marR="91425" marL="91425"/>
                </a:tc>
                <a:tc>
                  <a:txBody>
                    <a:bodyPr/>
                    <a:lstStyle/>
                    <a:p>
                      <a:pPr indent="0" lvl="0" marL="0" rtl="0" algn="l">
                        <a:spcBef>
                          <a:spcPts val="0"/>
                        </a:spcBef>
                        <a:spcAft>
                          <a:spcPts val="0"/>
                        </a:spcAft>
                        <a:buNone/>
                      </a:pPr>
                      <a:r>
                        <a:rPr lang="en-US"/>
                        <a:t>.868…</a:t>
                      </a:r>
                      <a:endParaRPr/>
                    </a:p>
                  </a:txBody>
                  <a:tcPr marT="91425" marB="91425" marR="91425" marL="91425"/>
                </a:tc>
              </a:tr>
              <a:tr h="381000">
                <a:tc>
                  <a:txBody>
                    <a:bodyPr/>
                    <a:lstStyle/>
                    <a:p>
                      <a:pPr indent="0" lvl="0" marL="0" rtl="0" algn="l">
                        <a:spcBef>
                          <a:spcPts val="0"/>
                        </a:spcBef>
                        <a:spcAft>
                          <a:spcPts val="0"/>
                        </a:spcAft>
                        <a:buNone/>
                      </a:pPr>
                      <a:r>
                        <a:rPr lang="en-US"/>
                        <a:t>3</a:t>
                      </a:r>
                      <a:endParaRPr/>
                    </a:p>
                  </a:txBody>
                  <a:tcPr marT="91425" marB="91425" marR="91425" marL="91425"/>
                </a:tc>
                <a:tc>
                  <a:txBody>
                    <a:bodyPr/>
                    <a:lstStyle/>
                    <a:p>
                      <a:pPr indent="0" lvl="0" marL="0" rtl="0" algn="l">
                        <a:spcBef>
                          <a:spcPts val="0"/>
                        </a:spcBef>
                        <a:spcAft>
                          <a:spcPts val="0"/>
                        </a:spcAft>
                        <a:buNone/>
                      </a:pPr>
                      <a:r>
                        <a:rPr lang="en-US"/>
                        <a:t>Add the first number in the range to shift from 0.</a:t>
                      </a:r>
                      <a:endParaRPr/>
                    </a:p>
                    <a:p>
                      <a:pPr indent="0" lvl="0" marL="0" rtl="0" algn="l">
                        <a:spcBef>
                          <a:spcPts val="360"/>
                        </a:spcBef>
                        <a:spcAft>
                          <a:spcPts val="0"/>
                        </a:spcAft>
                        <a:buClr>
                          <a:schemeClr val="dk1"/>
                        </a:buClr>
                        <a:buSzPts val="1100"/>
                        <a:buFont typeface="Arial"/>
                        <a:buNone/>
                      </a:pPr>
                      <a:r>
                        <a:rPr lang="en-US" sz="1800">
                          <a:solidFill>
                            <a:srgbClr val="3F3F3F"/>
                          </a:solidFill>
                          <a:latin typeface="Courier New"/>
                          <a:ea typeface="Courier New"/>
                          <a:cs typeface="Courier New"/>
                          <a:sym typeface="Courier New"/>
                        </a:rPr>
                        <a:t>Math.random()* 2.5 + 1.5</a:t>
                      </a:r>
                      <a:endParaRPr/>
                    </a:p>
                  </a:txBody>
                  <a:tcPr marT="91425" marB="91425" marR="91425" marL="91425"/>
                </a:tc>
                <a:tc>
                  <a:txBody>
                    <a:bodyPr/>
                    <a:lstStyle/>
                    <a:p>
                      <a:pPr indent="0" lvl="0" marL="0" rtl="0" algn="l">
                        <a:spcBef>
                          <a:spcPts val="0"/>
                        </a:spcBef>
                        <a:spcAft>
                          <a:spcPts val="0"/>
                        </a:spcAft>
                        <a:buNone/>
                      </a:pPr>
                      <a:r>
                        <a:rPr lang="en-US"/>
                        <a:t>1.5</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chemeClr val="dk1"/>
                          </a:solidFill>
                        </a:rPr>
                        <a:t>3.9999…</a:t>
                      </a:r>
                      <a:endParaRPr/>
                    </a:p>
                  </a:txBody>
                  <a:tcPr marT="91425" marB="91425" marR="91425" marL="91425"/>
                </a:tc>
                <a:tc>
                  <a:txBody>
                    <a:bodyPr/>
                    <a:lstStyle/>
                    <a:p>
                      <a:pPr indent="0" lvl="0" marL="0" rtl="0" algn="l">
                        <a:spcBef>
                          <a:spcPts val="0"/>
                        </a:spcBef>
                        <a:spcAft>
                          <a:spcPts val="0"/>
                        </a:spcAft>
                        <a:buNone/>
                      </a:pPr>
                      <a:r>
                        <a:rPr lang="en-US"/>
                        <a:t>2.368…</a:t>
                      </a:r>
                      <a:endParaRPr/>
                    </a:p>
                  </a:txBody>
                  <a:tcPr marT="91425" marB="91425" marR="91425" marL="91425"/>
                </a:tc>
              </a:tr>
              <a:tr h="381000">
                <a:tc>
                  <a:txBody>
                    <a:bodyPr/>
                    <a:lstStyle/>
                    <a:p>
                      <a:pPr indent="0" lvl="0" marL="0" rtl="0" algn="l">
                        <a:spcBef>
                          <a:spcPts val="0"/>
                        </a:spcBef>
                        <a:spcAft>
                          <a:spcPts val="0"/>
                        </a:spcAft>
                        <a:buNone/>
                      </a:pPr>
                      <a:r>
                        <a:rPr lang="en-US"/>
                        <a:t>4</a:t>
                      </a:r>
                      <a:endParaRPr/>
                    </a:p>
                  </a:txBody>
                  <a:tcPr marT="91425" marB="91425" marR="91425" marL="91425"/>
                </a:tc>
                <a:tc>
                  <a:txBody>
                    <a:bodyPr/>
                    <a:lstStyle/>
                    <a:p>
                      <a:pPr indent="0" lvl="0" marL="0" rtl="0" algn="l">
                        <a:spcBef>
                          <a:spcPts val="0"/>
                        </a:spcBef>
                        <a:spcAft>
                          <a:spcPts val="0"/>
                        </a:spcAft>
                        <a:buNone/>
                      </a:pPr>
                      <a:r>
                        <a:rPr lang="en-US"/>
                        <a:t>Round to 1 decimal place.</a:t>
                      </a:r>
                      <a:endParaRPr/>
                    </a:p>
                    <a:p>
                      <a:pPr indent="0" lvl="0" marL="0" rtl="0" algn="l">
                        <a:spcBef>
                          <a:spcPts val="0"/>
                        </a:spcBef>
                        <a:spcAft>
                          <a:spcPts val="0"/>
                        </a:spcAft>
                        <a:buNone/>
                      </a:pPr>
                      <a:r>
                        <a:rPr lang="en-US" sz="1800">
                          <a:solidFill>
                            <a:srgbClr val="3F3F3F"/>
                          </a:solidFill>
                          <a:latin typeface="Courier New"/>
                          <a:ea typeface="Courier New"/>
                          <a:cs typeface="Courier New"/>
                          <a:sym typeface="Courier New"/>
                        </a:rPr>
                        <a:t>Math.round(number * 10) * 2.5 + 1.5</a:t>
                      </a:r>
                      <a:endParaRPr sz="1800">
                        <a:solidFill>
                          <a:srgbClr val="3F3F3F"/>
                        </a:solidFill>
                        <a:latin typeface="Courier New"/>
                        <a:ea typeface="Courier New"/>
                        <a:cs typeface="Courier New"/>
                        <a:sym typeface="Courier New"/>
                      </a:endParaRPr>
                    </a:p>
                    <a:p>
                      <a:pPr indent="0" lvl="0" marL="0" rtl="0" algn="l">
                        <a:spcBef>
                          <a:spcPts val="360"/>
                        </a:spcBef>
                        <a:spcAft>
                          <a:spcPts val="0"/>
                        </a:spcAft>
                        <a:buNone/>
                      </a:pPr>
                      <a:r>
                        <a:rPr lang="en-US" sz="1800">
                          <a:solidFill>
                            <a:srgbClr val="3F3F3F"/>
                          </a:solidFill>
                          <a:latin typeface="Courier New"/>
                          <a:ea typeface="Courier New"/>
                          <a:cs typeface="Courier New"/>
                          <a:sym typeface="Courier New"/>
                        </a:rPr>
                        <a:t>number = number/10;</a:t>
                      </a:r>
                      <a:endParaRPr sz="1800">
                        <a:solidFill>
                          <a:srgbClr val="3F3F3F"/>
                        </a:solidFill>
                        <a:latin typeface="Courier New"/>
                        <a:ea typeface="Courier New"/>
                        <a:cs typeface="Courier New"/>
                        <a:sym typeface="Courier New"/>
                      </a:endParaRPr>
                    </a:p>
                  </a:txBody>
                  <a:tcPr marT="91425" marB="91425" marR="91425" marL="91425"/>
                </a:tc>
                <a:tc>
                  <a:txBody>
                    <a:bodyPr/>
                    <a:lstStyle/>
                    <a:p>
                      <a:pPr indent="0" lvl="0" marL="0" rtl="0" algn="l">
                        <a:spcBef>
                          <a:spcPts val="0"/>
                        </a:spcBef>
                        <a:spcAft>
                          <a:spcPts val="0"/>
                        </a:spcAft>
                        <a:buNone/>
                      </a:pPr>
                      <a:r>
                        <a:rPr lang="en-US"/>
                        <a:t>1.5</a:t>
                      </a:r>
                      <a:endParaRPr/>
                    </a:p>
                  </a:txBody>
                  <a:tcPr marT="91425" marB="91425" marR="91425" marL="91425"/>
                </a:tc>
                <a:tc>
                  <a:txBody>
                    <a:bodyPr/>
                    <a:lstStyle/>
                    <a:p>
                      <a:pPr indent="0" lvl="0" marL="0" rtl="0" algn="l">
                        <a:spcBef>
                          <a:spcPts val="0"/>
                        </a:spcBef>
                        <a:spcAft>
                          <a:spcPts val="0"/>
                        </a:spcAft>
                        <a:buNone/>
                      </a:pPr>
                      <a:r>
                        <a:rPr lang="en-US"/>
                        <a:t>4.0</a:t>
                      </a:r>
                      <a:endParaRPr/>
                    </a:p>
                  </a:txBody>
                  <a:tcPr marT="91425" marB="91425" marR="91425" marL="91425"/>
                </a:tc>
                <a:tc>
                  <a:txBody>
                    <a:bodyPr/>
                    <a:lstStyle/>
                    <a:p>
                      <a:pPr indent="0" lvl="0" marL="0" rtl="0" algn="l">
                        <a:spcBef>
                          <a:spcPts val="0"/>
                        </a:spcBef>
                        <a:spcAft>
                          <a:spcPts val="0"/>
                        </a:spcAft>
                        <a:buNone/>
                      </a:pPr>
                      <a:r>
                        <a:rPr lang="en-US"/>
                        <a:t>2.4</a:t>
                      </a:r>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6"/>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F3F3F"/>
              </a:buClr>
              <a:buSzPts val="4400"/>
              <a:buFont typeface="Arial"/>
              <a:buNone/>
            </a:pPr>
            <a:r>
              <a:rPr lang="en-US"/>
              <a:t>Announcements - Grading Adjustments</a:t>
            </a:r>
            <a:endParaRPr/>
          </a:p>
        </p:txBody>
      </p:sp>
      <p:sp>
        <p:nvSpPr>
          <p:cNvPr id="225" name="Google Shape;225;p46"/>
          <p:cNvSpPr txBox="1"/>
          <p:nvPr>
            <p:ph idx="1" type="body"/>
          </p:nvPr>
        </p:nvSpPr>
        <p:spPr>
          <a:xfrm>
            <a:off x="457200" y="1159575"/>
            <a:ext cx="8229600" cy="3813300"/>
          </a:xfrm>
          <a:prstGeom prst="rect">
            <a:avLst/>
          </a:prstGeom>
          <a:noFill/>
          <a:ln>
            <a:noFill/>
          </a:ln>
        </p:spPr>
        <p:txBody>
          <a:bodyPr anchorCtr="0" anchor="t" bIns="45700" lIns="91425" spcFirstLastPara="1" rIns="91425" wrap="square" tIns="45700">
            <a:normAutofit fontScale="92500" lnSpcReduction="20000"/>
          </a:bodyPr>
          <a:lstStyle/>
          <a:p>
            <a:pPr indent="-334327" lvl="0" marL="457200" rtl="0" algn="l">
              <a:lnSpc>
                <a:spcPct val="100000"/>
              </a:lnSpc>
              <a:spcBef>
                <a:spcPts val="0"/>
              </a:spcBef>
              <a:spcAft>
                <a:spcPts val="0"/>
              </a:spcAft>
              <a:buSzPct val="56250"/>
              <a:buChar char="•"/>
            </a:pPr>
            <a:r>
              <a:rPr lang="en-US"/>
              <a:t>Adjustments are</a:t>
            </a:r>
            <a:r>
              <a:rPr lang="en-US"/>
              <a:t> very rare. </a:t>
            </a:r>
            <a:endParaRPr/>
          </a:p>
          <a:p>
            <a:pPr indent="-334327" lvl="0" marL="457200" rtl="0" algn="l">
              <a:lnSpc>
                <a:spcPct val="100000"/>
              </a:lnSpc>
              <a:spcBef>
                <a:spcPts val="0"/>
              </a:spcBef>
              <a:spcAft>
                <a:spcPts val="0"/>
              </a:spcAft>
              <a:buSzPct val="56250"/>
              <a:buChar char="•"/>
            </a:pPr>
            <a:r>
              <a:rPr lang="en-US"/>
              <a:t>Rubrics are reviewed and verified.</a:t>
            </a:r>
            <a:endParaRPr/>
          </a:p>
          <a:p>
            <a:pPr indent="-334327" lvl="0" marL="457200" rtl="0" algn="l">
              <a:lnSpc>
                <a:spcPct val="100000"/>
              </a:lnSpc>
              <a:spcBef>
                <a:spcPts val="0"/>
              </a:spcBef>
              <a:spcAft>
                <a:spcPts val="0"/>
              </a:spcAft>
              <a:buSzPct val="56250"/>
              <a:buChar char="•"/>
            </a:pPr>
            <a:r>
              <a:rPr lang="en-US"/>
              <a:t>Only adjustments are for when there was a mistake in applying the rubric.</a:t>
            </a:r>
            <a:endParaRPr/>
          </a:p>
          <a:p>
            <a:pPr indent="-334327" lvl="0" marL="457200" rtl="0" algn="l">
              <a:lnSpc>
                <a:spcPct val="100000"/>
              </a:lnSpc>
              <a:spcBef>
                <a:spcPts val="0"/>
              </a:spcBef>
              <a:spcAft>
                <a:spcPts val="0"/>
              </a:spcAft>
              <a:buSzPct val="56250"/>
              <a:buChar char="•"/>
            </a:pPr>
            <a:r>
              <a:rPr lang="en-US"/>
              <a:t>If you think there is a mistake, you must:</a:t>
            </a:r>
            <a:endParaRPr/>
          </a:p>
          <a:p>
            <a:pPr indent="-334327" lvl="1" marL="914400" rtl="0" algn="l">
              <a:lnSpc>
                <a:spcPct val="100000"/>
              </a:lnSpc>
              <a:spcBef>
                <a:spcPts val="0"/>
              </a:spcBef>
              <a:spcAft>
                <a:spcPts val="0"/>
              </a:spcAft>
              <a:buSzPct val="64285"/>
              <a:buChar char="–"/>
            </a:pPr>
            <a:r>
              <a:rPr lang="en-US"/>
              <a:t>Notify the TA before you leave Section.</a:t>
            </a:r>
            <a:endParaRPr/>
          </a:p>
          <a:p>
            <a:pPr indent="-334327" lvl="1" marL="914400" rtl="0" algn="l">
              <a:lnSpc>
                <a:spcPct val="100000"/>
              </a:lnSpc>
              <a:spcBef>
                <a:spcPts val="0"/>
              </a:spcBef>
              <a:spcAft>
                <a:spcPts val="0"/>
              </a:spcAft>
              <a:buSzPct val="64285"/>
              <a:buChar char="–"/>
            </a:pPr>
            <a:r>
              <a:rPr lang="en-US"/>
              <a:t>Return your test to the TA.</a:t>
            </a:r>
            <a:endParaRPr/>
          </a:p>
          <a:p>
            <a:pPr indent="-334327" lvl="1" marL="914400" rtl="0" algn="l">
              <a:lnSpc>
                <a:spcPct val="100000"/>
              </a:lnSpc>
              <a:spcBef>
                <a:spcPts val="0"/>
              </a:spcBef>
              <a:spcAft>
                <a:spcPts val="0"/>
              </a:spcAft>
              <a:buSzPct val="64285"/>
              <a:buChar char="–"/>
            </a:pPr>
            <a:r>
              <a:rPr lang="en-US"/>
              <a:t>Email the TA during Section with a photo of the issue and why you think the rubric was applied incorrectly.</a:t>
            </a:r>
            <a:endParaRPr/>
          </a:p>
          <a:p>
            <a:pPr indent="-334327" lvl="1" marL="914400" rtl="0" algn="l">
              <a:lnSpc>
                <a:spcPct val="100000"/>
              </a:lnSpc>
              <a:spcBef>
                <a:spcPts val="0"/>
              </a:spcBef>
              <a:spcAft>
                <a:spcPts val="0"/>
              </a:spcAft>
              <a:buSzPct val="64285"/>
              <a:buChar char="–"/>
            </a:pPr>
            <a:r>
              <a:rPr lang="en-US"/>
              <a:t>The TA will evaluate the request at a later time and send you an update. </a:t>
            </a:r>
            <a:endParaRPr/>
          </a:p>
        </p:txBody>
      </p:sp>
      <p:sp>
        <p:nvSpPr>
          <p:cNvPr id="226" name="Google Shape;226;p4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1" name="Shape 531"/>
        <p:cNvGrpSpPr/>
        <p:nvPr/>
      </p:nvGrpSpPr>
      <p:grpSpPr>
        <a:xfrm>
          <a:off x="0" y="0"/>
          <a:ext cx="0" cy="0"/>
          <a:chOff x="0" y="0"/>
          <a:chExt cx="0" cy="0"/>
        </a:xfrm>
      </p:grpSpPr>
      <p:sp>
        <p:nvSpPr>
          <p:cNvPr id="532" name="Google Shape;532;p82"/>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Settlers of Catan Board Placement</a:t>
            </a:r>
            <a:endParaRPr/>
          </a:p>
        </p:txBody>
      </p:sp>
      <p:pic>
        <p:nvPicPr>
          <p:cNvPr id="533" name="Google Shape;533;p82"/>
          <p:cNvPicPr preferRelativeResize="0"/>
          <p:nvPr/>
        </p:nvPicPr>
        <p:blipFill>
          <a:blip r:embed="rId3">
            <a:alphaModFix/>
          </a:blip>
          <a:stretch>
            <a:fillRect/>
          </a:stretch>
        </p:blipFill>
        <p:spPr>
          <a:xfrm>
            <a:off x="2397013" y="1181426"/>
            <a:ext cx="4349971" cy="374299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7" name="Shape 537"/>
        <p:cNvGrpSpPr/>
        <p:nvPr/>
      </p:nvGrpSpPr>
      <p:grpSpPr>
        <a:xfrm>
          <a:off x="0" y="0"/>
          <a:ext cx="0" cy="0"/>
          <a:chOff x="0" y="0"/>
          <a:chExt cx="0" cy="0"/>
        </a:xfrm>
      </p:grpSpPr>
      <p:sp>
        <p:nvSpPr>
          <p:cNvPr id="538" name="Google Shape;538;p83"/>
          <p:cNvSpPr txBox="1"/>
          <p:nvPr>
            <p:ph type="title"/>
          </p:nvPr>
        </p:nvSpPr>
        <p:spPr>
          <a:xfrm>
            <a:off x="457200" y="531101"/>
            <a:ext cx="8229600" cy="564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0000"/>
              </a:buClr>
              <a:buSzPts val="4400"/>
              <a:buFont typeface="Arial"/>
              <a:buNone/>
            </a:pPr>
            <a:r>
              <a:t/>
            </a:r>
            <a:endParaRPr b="1" sz="2800">
              <a:solidFill>
                <a:schemeClr val="dk1"/>
              </a:solidFill>
            </a:endParaRPr>
          </a:p>
          <a:p>
            <a:pPr indent="0" lvl="0" marL="0" rtl="0" algn="ctr">
              <a:spcBef>
                <a:spcPts val="0"/>
              </a:spcBef>
              <a:spcAft>
                <a:spcPts val="0"/>
              </a:spcAft>
              <a:buClr>
                <a:schemeClr val="dk1"/>
              </a:buClr>
              <a:buSzPts val="1100"/>
              <a:buFont typeface="Arial"/>
              <a:buNone/>
            </a:pPr>
            <a:r>
              <a:rPr b="1" lang="en-US" sz="2800">
                <a:solidFill>
                  <a:schemeClr val="dk1"/>
                </a:solidFill>
              </a:rPr>
              <a:t>In-Class Practice</a:t>
            </a:r>
            <a:endParaRPr b="1" sz="2800">
              <a:solidFill>
                <a:schemeClr val="dk1"/>
              </a:solidFill>
            </a:endParaRPr>
          </a:p>
          <a:p>
            <a:pPr indent="0" lvl="0" marL="0" rtl="0" algn="ctr">
              <a:lnSpc>
                <a:spcPct val="100000"/>
              </a:lnSpc>
              <a:spcBef>
                <a:spcPts val="0"/>
              </a:spcBef>
              <a:spcAft>
                <a:spcPts val="0"/>
              </a:spcAft>
              <a:buClr>
                <a:srgbClr val="FF0000"/>
              </a:buClr>
              <a:buSzPts val="4400"/>
              <a:buFont typeface="Arial"/>
              <a:buNone/>
            </a:pPr>
            <a:r>
              <a:t/>
            </a:r>
            <a:endParaRPr sz="2400">
              <a:solidFill>
                <a:schemeClr val="dk1"/>
              </a:solidFill>
            </a:endParaRPr>
          </a:p>
        </p:txBody>
      </p:sp>
      <p:sp>
        <p:nvSpPr>
          <p:cNvPr id="539" name="Google Shape;539;p83"/>
          <p:cNvSpPr txBox="1"/>
          <p:nvPr>
            <p:ph idx="1" type="body"/>
          </p:nvPr>
        </p:nvSpPr>
        <p:spPr>
          <a:xfrm>
            <a:off x="457200" y="2878525"/>
            <a:ext cx="8229600" cy="1960500"/>
          </a:xfrm>
          <a:prstGeom prst="rect">
            <a:avLst/>
          </a:prstGeom>
        </p:spPr>
        <p:txBody>
          <a:bodyPr anchorCtr="0" anchor="t" bIns="45700" lIns="91425" spcFirstLastPara="1" rIns="91425" wrap="square" tIns="45700">
            <a:normAutofit lnSpcReduction="20000"/>
          </a:bodyPr>
          <a:lstStyle/>
          <a:p>
            <a:pPr indent="0" lvl="0" marL="0" rtl="0" algn="l">
              <a:spcBef>
                <a:spcPts val="0"/>
              </a:spcBef>
              <a:spcAft>
                <a:spcPts val="0"/>
              </a:spcAft>
              <a:buNone/>
            </a:pPr>
            <a:r>
              <a:rPr lang="en-US" sz="2200">
                <a:solidFill>
                  <a:schemeClr val="dk1"/>
                </a:solidFill>
                <a:latin typeface="Arial"/>
                <a:ea typeface="Arial"/>
                <a:cs typeface="Arial"/>
                <a:sym typeface="Arial"/>
              </a:rPr>
              <a:t>Given the main method above, write the rolls() method.</a:t>
            </a:r>
            <a:endParaRPr sz="22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22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200">
                <a:solidFill>
                  <a:schemeClr val="dk1"/>
                </a:solidFill>
                <a:latin typeface="Arial"/>
                <a:ea typeface="Arial"/>
                <a:cs typeface="Arial"/>
                <a:sym typeface="Arial"/>
              </a:rPr>
              <a:t>Purpose: Simulate rolling two die a given number of times, and counting the number of times a given outcome (2..12) occurs.</a:t>
            </a:r>
            <a:endParaRPr sz="22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2200">
                <a:solidFill>
                  <a:schemeClr val="dk1"/>
                </a:solidFill>
                <a:latin typeface="Arial"/>
                <a:ea typeface="Arial"/>
                <a:cs typeface="Arial"/>
                <a:sym typeface="Arial"/>
              </a:rPr>
              <a:t>Parameters: int for number of rolls, int for number 2..12</a:t>
            </a:r>
            <a:endParaRPr sz="2200">
              <a:solidFill>
                <a:schemeClr val="dk1"/>
              </a:solidFill>
              <a:latin typeface="Arial"/>
              <a:ea typeface="Arial"/>
              <a:cs typeface="Arial"/>
              <a:sym typeface="Arial"/>
            </a:endParaRPr>
          </a:p>
          <a:p>
            <a:pPr indent="0" lvl="0" marL="0" rtl="0" algn="l">
              <a:spcBef>
                <a:spcPts val="0"/>
              </a:spcBef>
              <a:spcAft>
                <a:spcPts val="0"/>
              </a:spcAft>
              <a:buNone/>
            </a:pPr>
            <a:r>
              <a:rPr lang="en-US" sz="2200">
                <a:solidFill>
                  <a:schemeClr val="dk1"/>
                </a:solidFill>
                <a:latin typeface="Arial"/>
                <a:ea typeface="Arial"/>
                <a:cs typeface="Arial"/>
                <a:sym typeface="Arial"/>
              </a:rPr>
              <a:t>Return: the number of times the 2..12 was rolled</a:t>
            </a:r>
            <a:endParaRPr/>
          </a:p>
        </p:txBody>
      </p:sp>
      <p:pic>
        <p:nvPicPr>
          <p:cNvPr id="540" name="Google Shape;540;p83"/>
          <p:cNvPicPr preferRelativeResize="0"/>
          <p:nvPr/>
        </p:nvPicPr>
        <p:blipFill>
          <a:blip r:embed="rId3">
            <a:alphaModFix/>
          </a:blip>
          <a:stretch>
            <a:fillRect/>
          </a:stretch>
        </p:blipFill>
        <p:spPr>
          <a:xfrm>
            <a:off x="1735288" y="1248179"/>
            <a:ext cx="5673425" cy="14296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5" name="Shape 545"/>
        <p:cNvGrpSpPr/>
        <p:nvPr/>
      </p:nvGrpSpPr>
      <p:grpSpPr>
        <a:xfrm>
          <a:off x="0" y="0"/>
          <a:ext cx="0" cy="0"/>
          <a:chOff x="0" y="0"/>
          <a:chExt cx="0" cy="0"/>
        </a:xfrm>
      </p:grpSpPr>
      <p:sp>
        <p:nvSpPr>
          <p:cNvPr id="546" name="Google Shape;546;p84"/>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Solution</a:t>
            </a:r>
            <a:endParaRPr/>
          </a:p>
        </p:txBody>
      </p:sp>
      <p:pic>
        <p:nvPicPr>
          <p:cNvPr id="547" name="Google Shape;547;p84"/>
          <p:cNvPicPr preferRelativeResize="0"/>
          <p:nvPr/>
        </p:nvPicPr>
        <p:blipFill>
          <a:blip r:embed="rId3">
            <a:alphaModFix/>
          </a:blip>
          <a:stretch>
            <a:fillRect/>
          </a:stretch>
        </p:blipFill>
        <p:spPr>
          <a:xfrm>
            <a:off x="568475" y="1276675"/>
            <a:ext cx="8007049" cy="3270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5"/>
          <p:cNvSpPr txBox="1"/>
          <p:nvPr>
            <p:ph type="title"/>
          </p:nvPr>
        </p:nvSpPr>
        <p:spPr>
          <a:xfrm>
            <a:off x="457200" y="531101"/>
            <a:ext cx="8229600" cy="56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Monday CS Tip </a:t>
            </a:r>
            <a:endParaRPr/>
          </a:p>
        </p:txBody>
      </p:sp>
      <p:sp>
        <p:nvSpPr>
          <p:cNvPr id="553" name="Google Shape;553;p85"/>
          <p:cNvSpPr txBox="1"/>
          <p:nvPr>
            <p:ph idx="1" type="body"/>
          </p:nvPr>
        </p:nvSpPr>
        <p:spPr>
          <a:xfrm>
            <a:off x="457200" y="1439500"/>
            <a:ext cx="4077300" cy="1956000"/>
          </a:xfrm>
          <a:prstGeom prst="rect">
            <a:avLst/>
          </a:prstGeom>
        </p:spPr>
        <p:txBody>
          <a:bodyPr anchorCtr="0" anchor="t" bIns="45700" lIns="91425" spcFirstLastPara="1" rIns="91425" wrap="square" tIns="45700">
            <a:noAutofit/>
          </a:bodyPr>
          <a:lstStyle/>
          <a:p>
            <a:pPr indent="0" lvl="0" marL="101600" marR="101600" rtl="0" algn="l">
              <a:lnSpc>
                <a:spcPct val="122857"/>
              </a:lnSpc>
              <a:spcBef>
                <a:spcPts val="300"/>
              </a:spcBef>
              <a:spcAft>
                <a:spcPts val="0"/>
              </a:spcAft>
              <a:buClr>
                <a:schemeClr val="dk1"/>
              </a:buClr>
              <a:buSzPts val="1018"/>
              <a:buFont typeface="Arial"/>
              <a:buNone/>
            </a:pPr>
            <a:r>
              <a:rPr lang="en-US" sz="2011">
                <a:solidFill>
                  <a:srgbClr val="202124"/>
                </a:solidFill>
                <a:latin typeface="Comic Sans MS"/>
                <a:ea typeface="Comic Sans MS"/>
                <a:cs typeface="Comic Sans MS"/>
                <a:sym typeface="Comic Sans MS"/>
              </a:rPr>
              <a:t>TBD</a:t>
            </a:r>
            <a:endParaRPr sz="4000">
              <a:latin typeface="Comic Sans MS"/>
              <a:ea typeface="Comic Sans MS"/>
              <a:cs typeface="Comic Sans MS"/>
              <a:sym typeface="Comic Sans MS"/>
            </a:endParaRPr>
          </a:p>
        </p:txBody>
      </p:sp>
      <p:sp>
        <p:nvSpPr>
          <p:cNvPr id="554" name="Google Shape;554;p85"/>
          <p:cNvSpPr txBox="1"/>
          <p:nvPr/>
        </p:nvSpPr>
        <p:spPr>
          <a:xfrm>
            <a:off x="4486338" y="3975175"/>
            <a:ext cx="3914400" cy="53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3F3F3F"/>
                </a:solidFill>
                <a:latin typeface="Comic Sans MS"/>
                <a:ea typeface="Comic Sans MS"/>
                <a:cs typeface="Comic Sans MS"/>
                <a:sym typeface="Comic Sans MS"/>
              </a:rPr>
              <a:t>Person</a:t>
            </a:r>
            <a:endParaRPr sz="2800">
              <a:solidFill>
                <a:srgbClr val="3F3F3F"/>
              </a:solidFill>
              <a:latin typeface="Comic Sans MS"/>
              <a:ea typeface="Comic Sans MS"/>
              <a:cs typeface="Comic Sans MS"/>
              <a:sym typeface="Comic Sans M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grpSp>
        <p:nvGrpSpPr>
          <p:cNvPr id="560" name="Google Shape;560;p86"/>
          <p:cNvGrpSpPr/>
          <p:nvPr/>
        </p:nvGrpSpPr>
        <p:grpSpPr>
          <a:xfrm>
            <a:off x="4913813" y="475575"/>
            <a:ext cx="4126512" cy="4583250"/>
            <a:chOff x="4913813" y="475575"/>
            <a:chExt cx="4126512" cy="4583250"/>
          </a:xfrm>
        </p:grpSpPr>
        <p:sp>
          <p:nvSpPr>
            <p:cNvPr id="561" name="Google Shape;561;p86"/>
            <p:cNvSpPr/>
            <p:nvPr/>
          </p:nvSpPr>
          <p:spPr>
            <a:xfrm>
              <a:off x="5713000" y="11979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86"/>
            <p:cNvSpPr/>
            <p:nvPr/>
          </p:nvSpPr>
          <p:spPr>
            <a:xfrm>
              <a:off x="6117700" y="31619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86"/>
            <p:cNvSpPr/>
            <p:nvPr/>
          </p:nvSpPr>
          <p:spPr>
            <a:xfrm>
              <a:off x="7121100" y="1405675"/>
              <a:ext cx="737100" cy="653400"/>
            </a:xfrm>
            <a:prstGeom prst="ellipse">
              <a:avLst/>
            </a:prstGeom>
            <a:solidFill>
              <a:srgbClr val="BF5700">
                <a:alpha val="5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86"/>
            <p:cNvSpPr/>
            <p:nvPr/>
          </p:nvSpPr>
          <p:spPr>
            <a:xfrm>
              <a:off x="7381625" y="256127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86"/>
            <p:cNvSpPr/>
            <p:nvPr/>
          </p:nvSpPr>
          <p:spPr>
            <a:xfrm>
              <a:off x="4913813" y="3600900"/>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86"/>
            <p:cNvSpPr/>
            <p:nvPr/>
          </p:nvSpPr>
          <p:spPr>
            <a:xfrm>
              <a:off x="7561375" y="8920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86"/>
            <p:cNvSpPr/>
            <p:nvPr/>
          </p:nvSpPr>
          <p:spPr>
            <a:xfrm>
              <a:off x="7069625" y="823675"/>
              <a:ext cx="1970700" cy="18174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sz="2200">
                  <a:latin typeface="Comfortaa"/>
                  <a:ea typeface="Comfortaa"/>
                  <a:cs typeface="Comfortaa"/>
                  <a:sym typeface="Comfortaa"/>
                </a:rPr>
                <a:t>You Belong Here</a:t>
              </a:r>
              <a:endParaRPr b="1" i="0" sz="2200" u="none" cap="none" strike="noStrike">
                <a:solidFill>
                  <a:srgbClr val="000000"/>
                </a:solidFill>
                <a:latin typeface="Comfortaa"/>
                <a:ea typeface="Comfortaa"/>
                <a:cs typeface="Comfortaa"/>
                <a:sym typeface="Comfortaa"/>
              </a:endParaRPr>
            </a:p>
          </p:txBody>
        </p:sp>
        <p:sp>
          <p:nvSpPr>
            <p:cNvPr id="568" name="Google Shape;568;p86"/>
            <p:cNvSpPr/>
            <p:nvPr/>
          </p:nvSpPr>
          <p:spPr>
            <a:xfrm>
              <a:off x="6270100" y="475575"/>
              <a:ext cx="1141800" cy="1087800"/>
            </a:xfrm>
            <a:prstGeom prst="ellipse">
              <a:avLst/>
            </a:prstGeom>
            <a:solidFill>
              <a:srgbClr val="BF5700">
                <a:alpha val="301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86"/>
            <p:cNvSpPr/>
            <p:nvPr/>
          </p:nvSpPr>
          <p:spPr>
            <a:xfrm>
              <a:off x="6320575" y="4077550"/>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US">
                  <a:latin typeface="Comfortaa"/>
                  <a:ea typeface="Comfortaa"/>
                  <a:cs typeface="Comfortaa"/>
                  <a:sym typeface="Comfortaa"/>
                </a:rPr>
                <a:t>Hi!</a:t>
              </a:r>
              <a:endParaRPr b="1" i="0" sz="1400" u="none" cap="none" strike="noStrike">
                <a:solidFill>
                  <a:srgbClr val="000000"/>
                </a:solidFill>
                <a:latin typeface="Comfortaa"/>
                <a:ea typeface="Comfortaa"/>
                <a:cs typeface="Comfortaa"/>
                <a:sym typeface="Comfortaa"/>
              </a:endParaRPr>
            </a:p>
          </p:txBody>
        </p:sp>
        <p:sp>
          <p:nvSpPr>
            <p:cNvPr id="570" name="Google Shape;570;p86"/>
            <p:cNvSpPr/>
            <p:nvPr/>
          </p:nvSpPr>
          <p:spPr>
            <a:xfrm>
              <a:off x="6868350" y="3214675"/>
              <a:ext cx="1242600" cy="1167000"/>
            </a:xfrm>
            <a:prstGeom prst="ellipse">
              <a:avLst/>
            </a:prstGeom>
            <a:solidFill>
              <a:srgbClr val="BF57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86"/>
            <p:cNvSpPr/>
            <p:nvPr/>
          </p:nvSpPr>
          <p:spPr>
            <a:xfrm>
              <a:off x="5105275" y="2622125"/>
              <a:ext cx="737100" cy="653400"/>
            </a:xfrm>
            <a:prstGeom prst="ellipse">
              <a:avLst/>
            </a:prstGeom>
            <a:solidFill>
              <a:srgbClr val="BF5700">
                <a:alpha val="960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86"/>
            <p:cNvSpPr/>
            <p:nvPr/>
          </p:nvSpPr>
          <p:spPr>
            <a:xfrm>
              <a:off x="6270550" y="4405425"/>
              <a:ext cx="737100" cy="653400"/>
            </a:xfrm>
            <a:prstGeom prst="ellipse">
              <a:avLst/>
            </a:prstGeom>
            <a:solidFill>
              <a:srgbClr val="BF5700">
                <a:alpha val="98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86"/>
            <p:cNvSpPr/>
            <p:nvPr/>
          </p:nvSpPr>
          <p:spPr>
            <a:xfrm>
              <a:off x="6955600" y="1968725"/>
              <a:ext cx="737100" cy="653400"/>
            </a:xfrm>
            <a:prstGeom prst="ellipse">
              <a:avLst/>
            </a:prstGeom>
            <a:solidFill>
              <a:srgbClr val="BF5700">
                <a:alpha val="356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4" name="Google Shape;574;p86"/>
          <p:cNvSpPr txBox="1"/>
          <p:nvPr>
            <p:ph type="title"/>
          </p:nvPr>
        </p:nvSpPr>
        <p:spPr>
          <a:xfrm>
            <a:off x="457200" y="463951"/>
            <a:ext cx="8229600" cy="6993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3F3F3F"/>
              </a:buClr>
              <a:buSzPts val="4400"/>
              <a:buFont typeface="Arial"/>
              <a:buNone/>
            </a:pPr>
            <a:r>
              <a:rPr lang="en-US"/>
              <a:t>Remember</a:t>
            </a:r>
            <a:endParaRPr/>
          </a:p>
        </p:txBody>
      </p:sp>
      <p:sp>
        <p:nvSpPr>
          <p:cNvPr id="575" name="Google Shape;575;p86"/>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576" name="Google Shape;576;p86"/>
          <p:cNvSpPr txBox="1"/>
          <p:nvPr/>
        </p:nvSpPr>
        <p:spPr>
          <a:xfrm>
            <a:off x="505775" y="1249750"/>
            <a:ext cx="3913800" cy="22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Calibri"/>
                <a:ea typeface="Calibri"/>
                <a:cs typeface="Calibri"/>
                <a:sym typeface="Calibri"/>
              </a:rPr>
              <a:t>Square Cap Returns!</a:t>
            </a:r>
            <a:endParaRPr sz="1800">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id="582" name="Google Shape;582;p87"/>
          <p:cNvPicPr preferRelativeResize="0"/>
          <p:nvPr/>
        </p:nvPicPr>
        <p:blipFill rotWithShape="1">
          <a:blip r:embed="rId3">
            <a:alphaModFix/>
          </a:blip>
          <a:srcRect b="0" l="0" r="0" t="0"/>
          <a:stretch/>
        </p:blipFill>
        <p:spPr>
          <a:xfrm>
            <a:off x="785750" y="1912500"/>
            <a:ext cx="6943725" cy="1123950"/>
          </a:xfrm>
          <a:prstGeom prst="rect">
            <a:avLst/>
          </a:prstGeom>
          <a:noFill/>
          <a:ln>
            <a:noFill/>
          </a:ln>
        </p:spPr>
      </p:pic>
      <p:sp>
        <p:nvSpPr>
          <p:cNvPr id="583" name="Google Shape;583;p87"/>
          <p:cNvSpPr txBox="1"/>
          <p:nvPr>
            <p:ph type="title"/>
          </p:nvPr>
        </p:nvSpPr>
        <p:spPr>
          <a:xfrm>
            <a:off x="457200" y="463950"/>
            <a:ext cx="8229600" cy="2304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4444"/>
              <a:buNone/>
            </a:pPr>
            <a:r>
              <a:rPr b="1" lang="en-US" sz="2500"/>
              <a:t>Blueprint - If-Else</a:t>
            </a:r>
            <a:endParaRPr b="1" sz="2500"/>
          </a:p>
        </p:txBody>
      </p:sp>
      <p:sp>
        <p:nvSpPr>
          <p:cNvPr id="584" name="Google Shape;584;p87"/>
          <p:cNvSpPr/>
          <p:nvPr/>
        </p:nvSpPr>
        <p:spPr>
          <a:xfrm>
            <a:off x="1109400" y="3200650"/>
            <a:ext cx="2985000" cy="733500"/>
          </a:xfrm>
          <a:prstGeom prst="wedgeRectCallout">
            <a:avLst>
              <a:gd fmla="val -21263" name="adj1"/>
              <a:gd fmla="val -156748" name="adj2"/>
            </a:avLst>
          </a:prstGeom>
          <a:no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Keywords else if to test second condition</a:t>
            </a:r>
            <a:endParaRPr b="0" i="0" sz="1400" u="none" cap="none" strike="noStrike">
              <a:solidFill>
                <a:srgbClr val="000000"/>
              </a:solidFill>
              <a:latin typeface="Arial"/>
              <a:ea typeface="Arial"/>
              <a:cs typeface="Arial"/>
              <a:sym typeface="Arial"/>
            </a:endParaRPr>
          </a:p>
        </p:txBody>
      </p:sp>
      <p:sp>
        <p:nvSpPr>
          <p:cNvPr id="585" name="Google Shape;585;p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586" name="Google Shape;586;p87"/>
          <p:cNvSpPr/>
          <p:nvPr/>
        </p:nvSpPr>
        <p:spPr>
          <a:xfrm>
            <a:off x="4697375" y="3200650"/>
            <a:ext cx="2822700" cy="733500"/>
          </a:xfrm>
          <a:prstGeom prst="wedgeRectCallout">
            <a:avLst>
              <a:gd fmla="val -132444" name="adj1"/>
              <a:gd fmla="val -116193"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Keyword else by itself, this body of code will be executed if the other conditions were false.</a:t>
            </a:r>
            <a:endParaRPr b="0" i="0" sz="1400" u="none" cap="none" strike="noStrike">
              <a:solidFill>
                <a:srgbClr val="000000"/>
              </a:solidFill>
              <a:latin typeface="Arial"/>
              <a:ea typeface="Arial"/>
              <a:cs typeface="Arial"/>
              <a:sym typeface="Arial"/>
            </a:endParaRPr>
          </a:p>
        </p:txBody>
      </p:sp>
      <p:sp>
        <p:nvSpPr>
          <p:cNvPr id="587" name="Google Shape;587;p87"/>
          <p:cNvSpPr/>
          <p:nvPr/>
        </p:nvSpPr>
        <p:spPr>
          <a:xfrm>
            <a:off x="411050" y="827075"/>
            <a:ext cx="2568000" cy="534900"/>
          </a:xfrm>
          <a:prstGeom prst="wedgeRectCallout">
            <a:avLst>
              <a:gd fmla="val 14708" name="adj1"/>
              <a:gd fmla="val 157660"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Keyword if</a:t>
            </a:r>
            <a:endParaRPr b="0" i="0" sz="1400" u="none" cap="none" strike="noStrike">
              <a:solidFill>
                <a:srgbClr val="000000"/>
              </a:solidFill>
              <a:latin typeface="Arial"/>
              <a:ea typeface="Arial"/>
              <a:cs typeface="Arial"/>
              <a:sym typeface="Arial"/>
            </a:endParaRPr>
          </a:p>
        </p:txBody>
      </p:sp>
      <p:sp>
        <p:nvSpPr>
          <p:cNvPr id="588" name="Google Shape;588;p87"/>
          <p:cNvSpPr/>
          <p:nvPr/>
        </p:nvSpPr>
        <p:spPr>
          <a:xfrm>
            <a:off x="3194250" y="827075"/>
            <a:ext cx="2616300" cy="534900"/>
          </a:xfrm>
          <a:prstGeom prst="wedgeRectCallout">
            <a:avLst>
              <a:gd fmla="val -34181" name="adj1"/>
              <a:gd fmla="val 155866"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Boolean expression in parenthesis</a:t>
            </a:r>
            <a:endParaRPr b="0" i="0" sz="1400" u="none" cap="none" strike="noStrike">
              <a:solidFill>
                <a:srgbClr val="000000"/>
              </a:solidFill>
              <a:latin typeface="Arial"/>
              <a:ea typeface="Arial"/>
              <a:cs typeface="Arial"/>
              <a:sym typeface="Arial"/>
            </a:endParaRPr>
          </a:p>
        </p:txBody>
      </p:sp>
      <p:sp>
        <p:nvSpPr>
          <p:cNvPr id="589" name="Google Shape;589;p87"/>
          <p:cNvSpPr/>
          <p:nvPr/>
        </p:nvSpPr>
        <p:spPr>
          <a:xfrm>
            <a:off x="5991325" y="827075"/>
            <a:ext cx="2616300" cy="534900"/>
          </a:xfrm>
          <a:prstGeom prst="wedgeRectCallout">
            <a:avLst>
              <a:gd fmla="val -55997" name="adj1"/>
              <a:gd fmla="val 184567"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Body of code to be executed when true</a:t>
            </a:r>
            <a:endParaRPr b="0" i="0" sz="1400" u="none" cap="none" strike="noStrike">
              <a:solidFill>
                <a:srgbClr val="000000"/>
              </a:solidFill>
              <a:latin typeface="Arial"/>
              <a:ea typeface="Arial"/>
              <a:cs typeface="Arial"/>
              <a:sym typeface="Arial"/>
            </a:endParaRPr>
          </a:p>
        </p:txBody>
      </p:sp>
      <p:sp>
        <p:nvSpPr>
          <p:cNvPr id="590" name="Google Shape;590;p87"/>
          <p:cNvSpPr/>
          <p:nvPr/>
        </p:nvSpPr>
        <p:spPr>
          <a:xfrm>
            <a:off x="1628398" y="4178300"/>
            <a:ext cx="5748000" cy="733500"/>
          </a:xfrm>
          <a:prstGeom prst="wedgeRectCallout">
            <a:avLst>
              <a:gd fmla="val -50206" name="adj1"/>
              <a:gd fmla="val -17918"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 a chain of </a:t>
            </a:r>
            <a:r>
              <a:rPr b="0" i="0" lang="en-US" sz="1400" u="none" cap="none" strike="noStrike">
                <a:solidFill>
                  <a:srgbClr val="000000"/>
                </a:solidFill>
                <a:latin typeface="Courier New"/>
                <a:ea typeface="Courier New"/>
                <a:cs typeface="Courier New"/>
                <a:sym typeface="Courier New"/>
              </a:rPr>
              <a:t>if elses</a:t>
            </a:r>
            <a:r>
              <a:rPr b="0" i="0" lang="en-US" sz="1400" u="none" cap="none" strike="noStrike">
                <a:solidFill>
                  <a:srgbClr val="000000"/>
                </a:solidFill>
                <a:latin typeface="Arial"/>
                <a:ea typeface="Arial"/>
                <a:cs typeface="Arial"/>
                <a:sym typeface="Arial"/>
              </a:rPr>
              <a:t>, as soon as one is true, execution leaves the entire if statement. Only one body of code will be executed. If there is no </a:t>
            </a:r>
            <a:r>
              <a:rPr b="0" i="0" lang="en-US" sz="1400" u="none" cap="none" strike="noStrike">
                <a:solidFill>
                  <a:srgbClr val="000000"/>
                </a:solidFill>
                <a:latin typeface="Courier New"/>
                <a:ea typeface="Courier New"/>
                <a:cs typeface="Courier New"/>
                <a:sym typeface="Courier New"/>
              </a:rPr>
              <a:t>else</a:t>
            </a:r>
            <a:r>
              <a:rPr b="0" i="0" lang="en-US" sz="1400" u="none" cap="none" strike="noStrike">
                <a:solidFill>
                  <a:srgbClr val="000000"/>
                </a:solidFill>
                <a:latin typeface="Arial"/>
                <a:ea typeface="Arial"/>
                <a:cs typeface="Arial"/>
                <a:sym typeface="Arial"/>
              </a:rPr>
              <a:t>, 0 or 1 body of code will be executed.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id="596" name="Google Shape;596;p88"/>
          <p:cNvPicPr preferRelativeResize="0"/>
          <p:nvPr/>
        </p:nvPicPr>
        <p:blipFill rotWithShape="1">
          <a:blip r:embed="rId3">
            <a:alphaModFix/>
          </a:blip>
          <a:srcRect b="0" l="0" r="0" t="0"/>
          <a:stretch/>
        </p:blipFill>
        <p:spPr>
          <a:xfrm>
            <a:off x="1057744" y="1780150"/>
            <a:ext cx="6947579" cy="1670400"/>
          </a:xfrm>
          <a:prstGeom prst="rect">
            <a:avLst/>
          </a:prstGeom>
          <a:noFill/>
          <a:ln>
            <a:noFill/>
          </a:ln>
        </p:spPr>
      </p:pic>
      <p:pic>
        <p:nvPicPr>
          <p:cNvPr id="597" name="Google Shape;597;p88"/>
          <p:cNvPicPr preferRelativeResize="0"/>
          <p:nvPr/>
        </p:nvPicPr>
        <p:blipFill rotWithShape="1">
          <a:blip r:embed="rId4">
            <a:alphaModFix/>
          </a:blip>
          <a:srcRect b="0" l="0" r="0" t="0"/>
          <a:stretch/>
        </p:blipFill>
        <p:spPr>
          <a:xfrm>
            <a:off x="1057750" y="1395450"/>
            <a:ext cx="3259325" cy="248966"/>
          </a:xfrm>
          <a:prstGeom prst="rect">
            <a:avLst/>
          </a:prstGeom>
          <a:noFill/>
          <a:ln>
            <a:noFill/>
          </a:ln>
        </p:spPr>
      </p:pic>
      <p:sp>
        <p:nvSpPr>
          <p:cNvPr id="598" name="Google Shape;598;p88"/>
          <p:cNvSpPr txBox="1"/>
          <p:nvPr>
            <p:ph type="title"/>
          </p:nvPr>
        </p:nvSpPr>
        <p:spPr>
          <a:xfrm>
            <a:off x="457200" y="463951"/>
            <a:ext cx="8229600" cy="699300"/>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111"/>
              <a:buNone/>
            </a:pPr>
            <a:r>
              <a:rPr b="1" lang="en-US" sz="2500"/>
              <a:t>Blueprint - Scanner</a:t>
            </a:r>
            <a:endParaRPr b="1" sz="2500"/>
          </a:p>
        </p:txBody>
      </p:sp>
      <p:sp>
        <p:nvSpPr>
          <p:cNvPr id="599" name="Google Shape;599;p8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600" name="Google Shape;600;p88"/>
          <p:cNvSpPr/>
          <p:nvPr/>
        </p:nvSpPr>
        <p:spPr>
          <a:xfrm>
            <a:off x="6118925" y="547075"/>
            <a:ext cx="2568000" cy="393600"/>
          </a:xfrm>
          <a:prstGeom prst="wedgeRectCallout">
            <a:avLst>
              <a:gd fmla="val -95747" name="adj1"/>
              <a:gd fmla="val 416279"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Accept input from the user.</a:t>
            </a:r>
            <a:endParaRPr b="0" i="0" sz="1400" u="none" cap="none" strike="noStrike">
              <a:solidFill>
                <a:srgbClr val="000000"/>
              </a:solidFill>
              <a:latin typeface="Arial"/>
              <a:ea typeface="Arial"/>
              <a:cs typeface="Arial"/>
              <a:sym typeface="Arial"/>
            </a:endParaRPr>
          </a:p>
        </p:txBody>
      </p:sp>
      <p:sp>
        <p:nvSpPr>
          <p:cNvPr id="601" name="Google Shape;601;p88"/>
          <p:cNvSpPr/>
          <p:nvPr/>
        </p:nvSpPr>
        <p:spPr>
          <a:xfrm>
            <a:off x="441400" y="3450550"/>
            <a:ext cx="2220900" cy="415800"/>
          </a:xfrm>
          <a:prstGeom prst="wedgeRectCallout">
            <a:avLst>
              <a:gd fmla="val 82277" name="adj1"/>
              <a:gd fmla="val -105525"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Close the Scanner.</a:t>
            </a:r>
            <a:endParaRPr b="0" i="0" sz="1400" u="none" cap="none" strike="noStrike">
              <a:solidFill>
                <a:srgbClr val="000000"/>
              </a:solidFill>
              <a:latin typeface="Arial"/>
              <a:ea typeface="Arial"/>
              <a:cs typeface="Arial"/>
              <a:sym typeface="Arial"/>
            </a:endParaRPr>
          </a:p>
        </p:txBody>
      </p:sp>
      <p:sp>
        <p:nvSpPr>
          <p:cNvPr id="602" name="Google Shape;602;p88"/>
          <p:cNvSpPr/>
          <p:nvPr/>
        </p:nvSpPr>
        <p:spPr>
          <a:xfrm>
            <a:off x="487000" y="547075"/>
            <a:ext cx="2568000" cy="393600"/>
          </a:xfrm>
          <a:prstGeom prst="wedgeRectCallout">
            <a:avLst>
              <a:gd fmla="val 25748" name="adj1"/>
              <a:gd fmla="val 183289"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Import the Scanner class.</a:t>
            </a:r>
            <a:endParaRPr b="0" i="0" sz="1400" u="none" cap="none" strike="noStrike">
              <a:solidFill>
                <a:srgbClr val="000000"/>
              </a:solidFill>
              <a:latin typeface="Arial"/>
              <a:ea typeface="Arial"/>
              <a:cs typeface="Arial"/>
              <a:sym typeface="Arial"/>
            </a:endParaRPr>
          </a:p>
        </p:txBody>
      </p:sp>
      <p:sp>
        <p:nvSpPr>
          <p:cNvPr id="603" name="Google Shape;603;p88"/>
          <p:cNvSpPr/>
          <p:nvPr/>
        </p:nvSpPr>
        <p:spPr>
          <a:xfrm>
            <a:off x="3330750" y="547075"/>
            <a:ext cx="2568000" cy="393600"/>
          </a:xfrm>
          <a:prstGeom prst="wedgeRectCallout">
            <a:avLst>
              <a:gd fmla="val -13180" name="adj1"/>
              <a:gd fmla="val 317511" name="adj2"/>
            </a:avLst>
          </a:prstGeom>
          <a:solidFill>
            <a:schemeClr val="lt1"/>
          </a:solidFill>
          <a:ln cap="flat" cmpd="sng" w="3810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Create a new Scanner.</a:t>
            </a:r>
            <a:endParaRPr b="0" i="0" sz="1400" u="none" cap="none" strike="noStrike">
              <a:solidFill>
                <a:srgbClr val="000000"/>
              </a:solidFill>
              <a:latin typeface="Arial"/>
              <a:ea typeface="Arial"/>
              <a:cs typeface="Arial"/>
              <a:sym typeface="Arial"/>
            </a:endParaRPr>
          </a:p>
        </p:txBody>
      </p:sp>
      <p:pic>
        <p:nvPicPr>
          <p:cNvPr id="604" name="Google Shape;604;p88"/>
          <p:cNvPicPr preferRelativeResize="0"/>
          <p:nvPr/>
        </p:nvPicPr>
        <p:blipFill rotWithShape="1">
          <a:blip r:embed="rId5">
            <a:alphaModFix/>
          </a:blip>
          <a:srcRect b="0" l="0" r="0" t="0"/>
          <a:stretch/>
        </p:blipFill>
        <p:spPr>
          <a:xfrm>
            <a:off x="2888475" y="3950125"/>
            <a:ext cx="3286125" cy="876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7"/>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CS 312 “We Got This!”</a:t>
            </a:r>
            <a:endParaRPr/>
          </a:p>
        </p:txBody>
      </p:sp>
      <p:sp>
        <p:nvSpPr>
          <p:cNvPr id="233" name="Google Shape;233;p47"/>
          <p:cNvSpPr txBox="1"/>
          <p:nvPr>
            <p:ph idx="1" type="body"/>
          </p:nvPr>
        </p:nvSpPr>
        <p:spPr>
          <a:xfrm>
            <a:off x="457200" y="1217550"/>
            <a:ext cx="8229600" cy="3468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sp>
        <p:nvSpPr>
          <p:cNvPr id="234" name="Google Shape;234;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8"/>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Grade Calculator</a:t>
            </a:r>
            <a:endParaRPr/>
          </a:p>
        </p:txBody>
      </p:sp>
      <p:sp>
        <p:nvSpPr>
          <p:cNvPr id="241" name="Google Shape;241;p48"/>
          <p:cNvSpPr txBox="1"/>
          <p:nvPr>
            <p:ph idx="1" type="body"/>
          </p:nvPr>
        </p:nvSpPr>
        <p:spPr>
          <a:xfrm>
            <a:off x="457200" y="1217550"/>
            <a:ext cx="8229600" cy="3468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Link in Canvas.</a:t>
            </a:r>
            <a:endParaRPr/>
          </a:p>
        </p:txBody>
      </p:sp>
      <p:sp>
        <p:nvSpPr>
          <p:cNvPr id="242" name="Google Shape;242;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43" name="Google Shape;243;p48"/>
          <p:cNvPicPr preferRelativeResize="0"/>
          <p:nvPr/>
        </p:nvPicPr>
        <p:blipFill>
          <a:blip r:embed="rId3">
            <a:alphaModFix/>
          </a:blip>
          <a:stretch>
            <a:fillRect/>
          </a:stretch>
        </p:blipFill>
        <p:spPr>
          <a:xfrm>
            <a:off x="1501950" y="1858663"/>
            <a:ext cx="5943600" cy="2619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9"/>
          <p:cNvSpPr txBox="1"/>
          <p:nvPr/>
        </p:nvSpPr>
        <p:spPr>
          <a:xfrm>
            <a:off x="1051500" y="2660681"/>
            <a:ext cx="7003200" cy="112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alibri"/>
                <a:ea typeface="Calibri"/>
                <a:cs typeface="Calibri"/>
                <a:sym typeface="Calibri"/>
              </a:rPr>
              <a:t>Quizzes</a:t>
            </a:r>
            <a:r>
              <a:rPr b="1" lang="en-US" sz="3600">
                <a:latin typeface="Calibri"/>
                <a:ea typeface="Calibri"/>
                <a:cs typeface="Calibri"/>
                <a:sym typeface="Calibri"/>
              </a:rPr>
              <a:t> return on Wednesday</a:t>
            </a:r>
            <a:endParaRPr b="1" sz="3600">
              <a:latin typeface="Calibri"/>
              <a:ea typeface="Calibri"/>
              <a:cs typeface="Calibri"/>
              <a:sym typeface="Calibri"/>
            </a:endParaRPr>
          </a:p>
        </p:txBody>
      </p:sp>
      <p:pic>
        <p:nvPicPr>
          <p:cNvPr id="250" name="Google Shape;250;p49"/>
          <p:cNvPicPr preferRelativeResize="0"/>
          <p:nvPr/>
        </p:nvPicPr>
        <p:blipFill>
          <a:blip r:embed="rId3">
            <a:alphaModFix/>
          </a:blip>
          <a:stretch>
            <a:fillRect/>
          </a:stretch>
        </p:blipFill>
        <p:spPr>
          <a:xfrm>
            <a:off x="3454750" y="1261625"/>
            <a:ext cx="2234512" cy="12212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50"/>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Class Photo</a:t>
            </a:r>
            <a:endParaRPr/>
          </a:p>
        </p:txBody>
      </p:sp>
      <p:sp>
        <p:nvSpPr>
          <p:cNvPr id="257" name="Google Shape;257;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pic>
        <p:nvPicPr>
          <p:cNvPr id="258" name="Google Shape;258;p50"/>
          <p:cNvPicPr preferRelativeResize="0"/>
          <p:nvPr/>
        </p:nvPicPr>
        <p:blipFill>
          <a:blip r:embed="rId3">
            <a:alphaModFix/>
          </a:blip>
          <a:stretch>
            <a:fillRect/>
          </a:stretch>
        </p:blipFill>
        <p:spPr>
          <a:xfrm>
            <a:off x="3448050" y="1839526"/>
            <a:ext cx="2486025" cy="183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ph type="title"/>
          </p:nvPr>
        </p:nvSpPr>
        <p:spPr>
          <a:xfrm>
            <a:off x="457200" y="463951"/>
            <a:ext cx="8229600" cy="699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65" name="Google Shape;265;p51"/>
          <p:cNvSpPr txBox="1"/>
          <p:nvPr>
            <p:ph idx="1" type="body"/>
          </p:nvPr>
        </p:nvSpPr>
        <p:spPr>
          <a:xfrm>
            <a:off x="457200" y="1560300"/>
            <a:ext cx="8229600" cy="31263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One More Thing</a:t>
            </a:r>
            <a:endParaRPr/>
          </a:p>
        </p:txBody>
      </p:sp>
      <p:sp>
        <p:nvSpPr>
          <p:cNvPr id="266" name="Google Shape;266;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9 White Backgrou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